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40"/>
  </p:notesMasterIdLst>
  <p:handoutMasterIdLst>
    <p:handoutMasterId r:id="rId41"/>
  </p:handoutMasterIdLst>
  <p:sldIdLst>
    <p:sldId id="331" r:id="rId2"/>
    <p:sldId id="362" r:id="rId3"/>
    <p:sldId id="332" r:id="rId4"/>
    <p:sldId id="363" r:id="rId5"/>
    <p:sldId id="361" r:id="rId6"/>
    <p:sldId id="364" r:id="rId7"/>
    <p:sldId id="333" r:id="rId8"/>
    <p:sldId id="335" r:id="rId9"/>
    <p:sldId id="365" r:id="rId10"/>
    <p:sldId id="334" r:id="rId11"/>
    <p:sldId id="336" r:id="rId12"/>
    <p:sldId id="337" r:id="rId13"/>
    <p:sldId id="367" r:id="rId14"/>
    <p:sldId id="366" r:id="rId15"/>
    <p:sldId id="338" r:id="rId16"/>
    <p:sldId id="339" r:id="rId17"/>
    <p:sldId id="340" r:id="rId18"/>
    <p:sldId id="341" r:id="rId19"/>
    <p:sldId id="342" r:id="rId20"/>
    <p:sldId id="343" r:id="rId21"/>
    <p:sldId id="344" r:id="rId22"/>
    <p:sldId id="345" r:id="rId23"/>
    <p:sldId id="346" r:id="rId24"/>
    <p:sldId id="347" r:id="rId25"/>
    <p:sldId id="368"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Lst>
  <p:sldSz cx="9144000" cy="6858000" type="screen4x3"/>
  <p:notesSz cx="6858000" cy="9144000"/>
  <p:defaultTextStyle>
    <a:defPPr>
      <a:defRPr lang="en-US"/>
    </a:defPPr>
    <a:lvl1pPr algn="l" rtl="0" fontAlgn="base">
      <a:spcBef>
        <a:spcPct val="0"/>
      </a:spcBef>
      <a:spcAft>
        <a:spcPct val="0"/>
      </a:spcAft>
      <a:defRPr sz="2000" b="1" kern="1200">
        <a:solidFill>
          <a:schemeClr val="tx1"/>
        </a:solidFill>
        <a:latin typeface="Arial" charset="0"/>
        <a:ea typeface="+mn-ea"/>
        <a:cs typeface="Arial" charset="0"/>
      </a:defRPr>
    </a:lvl1pPr>
    <a:lvl2pPr marL="457200" algn="l" rtl="0" fontAlgn="base">
      <a:spcBef>
        <a:spcPct val="0"/>
      </a:spcBef>
      <a:spcAft>
        <a:spcPct val="0"/>
      </a:spcAft>
      <a:defRPr sz="2000" b="1" kern="1200">
        <a:solidFill>
          <a:schemeClr val="tx1"/>
        </a:solidFill>
        <a:latin typeface="Arial" charset="0"/>
        <a:ea typeface="+mn-ea"/>
        <a:cs typeface="Arial" charset="0"/>
      </a:defRPr>
    </a:lvl2pPr>
    <a:lvl3pPr marL="914400" algn="l" rtl="0" fontAlgn="base">
      <a:spcBef>
        <a:spcPct val="0"/>
      </a:spcBef>
      <a:spcAft>
        <a:spcPct val="0"/>
      </a:spcAft>
      <a:defRPr sz="2000" b="1" kern="1200">
        <a:solidFill>
          <a:schemeClr val="tx1"/>
        </a:solidFill>
        <a:latin typeface="Arial" charset="0"/>
        <a:ea typeface="+mn-ea"/>
        <a:cs typeface="Arial" charset="0"/>
      </a:defRPr>
    </a:lvl3pPr>
    <a:lvl4pPr marL="1371600" algn="l" rtl="0" fontAlgn="base">
      <a:spcBef>
        <a:spcPct val="0"/>
      </a:spcBef>
      <a:spcAft>
        <a:spcPct val="0"/>
      </a:spcAft>
      <a:defRPr sz="2000" b="1" kern="1200">
        <a:solidFill>
          <a:schemeClr val="tx1"/>
        </a:solidFill>
        <a:latin typeface="Arial" charset="0"/>
        <a:ea typeface="+mn-ea"/>
        <a:cs typeface="Arial" charset="0"/>
      </a:defRPr>
    </a:lvl4pPr>
    <a:lvl5pPr marL="1828800" algn="l" rtl="0" fontAlgn="base">
      <a:spcBef>
        <a:spcPct val="0"/>
      </a:spcBef>
      <a:spcAft>
        <a:spcPct val="0"/>
      </a:spcAft>
      <a:defRPr sz="2000" b="1" kern="1200">
        <a:solidFill>
          <a:schemeClr val="tx1"/>
        </a:solidFill>
        <a:latin typeface="Arial" charset="0"/>
        <a:ea typeface="+mn-ea"/>
        <a:cs typeface="Arial" charset="0"/>
      </a:defRPr>
    </a:lvl5pPr>
    <a:lvl6pPr marL="2286000" algn="l" defTabSz="914400" rtl="0" eaLnBrk="1" latinLnBrk="0" hangingPunct="1">
      <a:defRPr sz="2000" b="1" kern="1200">
        <a:solidFill>
          <a:schemeClr val="tx1"/>
        </a:solidFill>
        <a:latin typeface="Arial" charset="0"/>
        <a:ea typeface="+mn-ea"/>
        <a:cs typeface="Arial" charset="0"/>
      </a:defRPr>
    </a:lvl6pPr>
    <a:lvl7pPr marL="2743200" algn="l" defTabSz="914400" rtl="0" eaLnBrk="1" latinLnBrk="0" hangingPunct="1">
      <a:defRPr sz="2000" b="1" kern="1200">
        <a:solidFill>
          <a:schemeClr val="tx1"/>
        </a:solidFill>
        <a:latin typeface="Arial" charset="0"/>
        <a:ea typeface="+mn-ea"/>
        <a:cs typeface="Arial" charset="0"/>
      </a:defRPr>
    </a:lvl7pPr>
    <a:lvl8pPr marL="3200400" algn="l" defTabSz="914400" rtl="0" eaLnBrk="1" latinLnBrk="0" hangingPunct="1">
      <a:defRPr sz="2000" b="1" kern="1200">
        <a:solidFill>
          <a:schemeClr val="tx1"/>
        </a:solidFill>
        <a:latin typeface="Arial" charset="0"/>
        <a:ea typeface="+mn-ea"/>
        <a:cs typeface="Arial" charset="0"/>
      </a:defRPr>
    </a:lvl8pPr>
    <a:lvl9pPr marL="3657600" algn="l" defTabSz="914400" rtl="0" eaLnBrk="1" latinLnBrk="0" hangingPunct="1">
      <a:defRPr sz="20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AEAEA"/>
    <a:srgbClr val="C0C0C0"/>
    <a:srgbClr val="CCECFF"/>
    <a:srgbClr val="FFFFFF"/>
    <a:srgbClr val="C5E6FF"/>
    <a:srgbClr val="D6E0F5"/>
    <a:srgbClr val="A5A5A5"/>
  </p:clrMru>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00" autoAdjust="0"/>
    <p:restoredTop sz="94654" autoAdjust="0"/>
  </p:normalViewPr>
  <p:slideViewPr>
    <p:cSldViewPr snapToGrid="0">
      <p:cViewPr varScale="1">
        <p:scale>
          <a:sx n="66" d="100"/>
          <a:sy n="66" d="100"/>
        </p:scale>
        <p:origin x="-1032"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88"/>
    </p:cViewPr>
  </p:sorterViewPr>
  <p:notesViewPr>
    <p:cSldViewPr snapToGrid="0">
      <p:cViewPr varScale="1">
        <p:scale>
          <a:sx n="83" d="100"/>
          <a:sy n="83" d="100"/>
        </p:scale>
        <p:origin x="-204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noProof="1">
                <a:latin typeface="Times New Roman" pitchFamily="18" charset="0"/>
                <a:cs typeface="+mn-cs"/>
              </a:defRPr>
            </a:lvl1pPr>
          </a:lstStyle>
          <a:p>
            <a:pPr>
              <a:defRPr/>
            </a:pPr>
            <a:endParaRPr lang="fi-FI"/>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noProof="1">
                <a:latin typeface="Times New Roman" pitchFamily="18" charset="0"/>
                <a:cs typeface="+mn-cs"/>
              </a:defRPr>
            </a:lvl1pPr>
          </a:lstStyle>
          <a:p>
            <a:pPr>
              <a:defRPr/>
            </a:pPr>
            <a:endParaRPr lang="de-DE"/>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noProof="1">
                <a:latin typeface="Times New Roman" pitchFamily="18" charset="0"/>
                <a:cs typeface="+mn-cs"/>
              </a:defRPr>
            </a:lvl1pPr>
          </a:lstStyle>
          <a:p>
            <a:pPr>
              <a:defRPr/>
            </a:pPr>
            <a:endParaRPr lang="fi-FI"/>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noProof="1">
                <a:latin typeface="Times New Roman" pitchFamily="18" charset="0"/>
                <a:cs typeface="+mn-cs"/>
              </a:defRPr>
            </a:lvl1pPr>
          </a:lstStyle>
          <a:p>
            <a:pPr>
              <a:defRPr/>
            </a:pPr>
            <a:fld id="{AA796BF8-E674-4D5E-8064-B5F401A40DC2}" type="slidenum">
              <a:rPr/>
              <a:pPr>
                <a:defRPr/>
              </a:pPr>
              <a:t>‹#›</a:t>
            </a:fld>
            <a:endParaRPr lang="fi-F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cs typeface="+mn-cs"/>
              </a:defRPr>
            </a:lvl1pPr>
          </a:lstStyle>
          <a:p>
            <a:pPr>
              <a:defRPr/>
            </a:pPr>
            <a:endParaRPr lang="de-DE"/>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cs typeface="+mn-cs"/>
              </a:defRPr>
            </a:lvl1pPr>
          </a:lstStyle>
          <a:p>
            <a:pPr>
              <a:defRPr/>
            </a:pPr>
            <a:endParaRPr lang="de-DE"/>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cs typeface="+mn-cs"/>
              </a:defRPr>
            </a:lvl1pPr>
          </a:lstStyle>
          <a:p>
            <a:pPr>
              <a:defRPr/>
            </a:pPr>
            <a:fld id="{24722440-A2B8-4064-980A-E17841CC8BBB}"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9E1DEE44-F857-48FC-9825-49F544FB40F9}" type="slidenum">
              <a:rPr lang="de-DE" smtClean="0"/>
              <a:pPr>
                <a:defRPr/>
              </a:pPr>
              <a:t>1</a:t>
            </a:fld>
            <a:endParaRPr lang="de-DE" smtClean="0"/>
          </a:p>
        </p:txBody>
      </p:sp>
      <p:sp>
        <p:nvSpPr>
          <p:cNvPr id="16386"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EAAEAC78-517B-4F21-BEF2-6639E118797A}" type="slidenum">
              <a:rPr lang="en-GB" sz="1300" b="0"/>
              <a:pPr algn="r" defTabSz="947738"/>
              <a:t>1</a:t>
            </a:fld>
            <a:endParaRPr lang="en-GB" sz="1300" b="0"/>
          </a:p>
        </p:txBody>
      </p:sp>
      <p:sp>
        <p:nvSpPr>
          <p:cNvPr id="16387" name="Rectangle 2"/>
          <p:cNvSpPr>
            <a:spLocks noGrp="1" noRot="1" noChangeAspect="1" noChangeArrowheads="1" noTextEdit="1"/>
          </p:cNvSpPr>
          <p:nvPr>
            <p:ph type="sldImg"/>
          </p:nvPr>
        </p:nvSpPr>
        <p:spPr>
          <a:xfrm>
            <a:off x="1143000" y="685800"/>
            <a:ext cx="4573588" cy="3430588"/>
          </a:xfrm>
          <a:ln/>
        </p:spPr>
      </p:sp>
      <p:sp>
        <p:nvSpPr>
          <p:cNvPr id="16388"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804DA309-713E-40F9-8017-4BFA8BB05FB4}" type="slidenum">
              <a:rPr lang="de-DE" smtClean="0"/>
              <a:pPr>
                <a:defRPr/>
              </a:pPr>
              <a:t>10</a:t>
            </a:fld>
            <a:endParaRPr lang="de-DE" smtClean="0"/>
          </a:p>
        </p:txBody>
      </p:sp>
      <p:sp>
        <p:nvSpPr>
          <p:cNvPr id="34818" name="Rectangle 2"/>
          <p:cNvSpPr>
            <a:spLocks noGrp="1" noRot="1" noChangeAspect="1" noChangeArrowheads="1" noTextEdit="1"/>
          </p:cNvSpPr>
          <p:nvPr>
            <p:ph type="sldImg"/>
          </p:nvPr>
        </p:nvSpPr>
        <p:spPr>
          <a:xfrm>
            <a:off x="1143000" y="685800"/>
            <a:ext cx="4573588" cy="3430588"/>
          </a:xfrm>
          <a:ln/>
        </p:spPr>
      </p:sp>
      <p:sp>
        <p:nvSpPr>
          <p:cNvPr id="34819" name="Rectangle 3"/>
          <p:cNvSpPr>
            <a:spLocks noGrp="1" noChangeArrowheads="1"/>
          </p:cNvSpPr>
          <p:nvPr>
            <p:ph type="body" idx="1"/>
          </p:nvPr>
        </p:nvSpPr>
        <p:spPr>
          <a:xfrm>
            <a:off x="914400" y="4343400"/>
            <a:ext cx="5029200" cy="4114800"/>
          </a:xfrm>
          <a:noFill/>
          <a:ln/>
        </p:spPr>
        <p:txBody>
          <a:bodyPr/>
          <a:lstStyle/>
          <a:p>
            <a:pPr eaLnBrk="1" hangingPunct="1"/>
            <a:endParaRPr lang="en-US" noProof="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D9C89D24-F5F3-4D89-B14C-74086DFCFD95}" type="slidenum">
              <a:rPr lang="de-DE" smtClean="0"/>
              <a:pPr>
                <a:defRPr/>
              </a:pPr>
              <a:t>11</a:t>
            </a:fld>
            <a:endParaRPr lang="de-DE" smtClean="0"/>
          </a:p>
        </p:txBody>
      </p:sp>
      <p:sp>
        <p:nvSpPr>
          <p:cNvPr id="36866" name="Rectangle 2"/>
          <p:cNvSpPr>
            <a:spLocks noGrp="1" noRot="1" noChangeAspect="1" noChangeArrowheads="1" noTextEdit="1"/>
          </p:cNvSpPr>
          <p:nvPr>
            <p:ph type="sldImg"/>
          </p:nvPr>
        </p:nvSpPr>
        <p:spPr>
          <a:xfrm>
            <a:off x="1143000" y="685800"/>
            <a:ext cx="4573588" cy="3430588"/>
          </a:xfrm>
          <a:ln/>
        </p:spPr>
      </p:sp>
      <p:sp>
        <p:nvSpPr>
          <p:cNvPr id="36867" name="Rectangle 3"/>
          <p:cNvSpPr>
            <a:spLocks noGrp="1" noChangeArrowheads="1"/>
          </p:cNvSpPr>
          <p:nvPr>
            <p:ph type="body" idx="1"/>
          </p:nvPr>
        </p:nvSpPr>
        <p:spPr>
          <a:xfrm>
            <a:off x="914400" y="4343400"/>
            <a:ext cx="5029200" cy="4114800"/>
          </a:xfrm>
          <a:noFill/>
          <a:ln/>
        </p:spPr>
        <p:txBody>
          <a:bodyPr/>
          <a:lstStyle/>
          <a:p>
            <a:pPr eaLnBrk="1" hangingPunct="1"/>
            <a:endParaRPr lang="en-US" noProof="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8A19227A-EF62-4130-8148-FFA42C31A322}" type="slidenum">
              <a:rPr lang="de-DE" smtClean="0"/>
              <a:pPr>
                <a:defRPr/>
              </a:pPr>
              <a:t>12</a:t>
            </a:fld>
            <a:endParaRPr lang="de-DE" smtClean="0"/>
          </a:p>
        </p:txBody>
      </p:sp>
      <p:sp>
        <p:nvSpPr>
          <p:cNvPr id="38914" name="Rectangle 2"/>
          <p:cNvSpPr>
            <a:spLocks noGrp="1" noRot="1" noChangeAspect="1" noChangeArrowheads="1" noTextEdit="1"/>
          </p:cNvSpPr>
          <p:nvPr>
            <p:ph type="sldImg"/>
          </p:nvPr>
        </p:nvSpPr>
        <p:spPr>
          <a:xfrm>
            <a:off x="1143000" y="685800"/>
            <a:ext cx="4573588" cy="3430588"/>
          </a:xfrm>
          <a:ln/>
        </p:spPr>
      </p:sp>
      <p:sp>
        <p:nvSpPr>
          <p:cNvPr id="38915" name="Rectangle 3"/>
          <p:cNvSpPr>
            <a:spLocks noGrp="1" noChangeArrowheads="1"/>
          </p:cNvSpPr>
          <p:nvPr>
            <p:ph type="body" idx="1"/>
          </p:nvPr>
        </p:nvSpPr>
        <p:spPr>
          <a:xfrm>
            <a:off x="914400" y="4343400"/>
            <a:ext cx="5029200" cy="4114800"/>
          </a:xfrm>
          <a:noFill/>
          <a:ln/>
        </p:spPr>
        <p:txBody>
          <a:bodyPr/>
          <a:lstStyle/>
          <a:p>
            <a:pPr eaLnBrk="1" hangingPunct="1"/>
            <a:endParaRPr lang="en-US" noProof="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F685FA43-1806-4261-8947-53EE55B3C951}" type="slidenum">
              <a:rPr lang="de-DE" smtClean="0"/>
              <a:pPr>
                <a:defRPr/>
              </a:pPr>
              <a:t>13</a:t>
            </a:fld>
            <a:endParaRPr lang="de-DE" smtClean="0"/>
          </a:p>
        </p:txBody>
      </p:sp>
      <p:sp>
        <p:nvSpPr>
          <p:cNvPr id="40962" name="Rectangle 2"/>
          <p:cNvSpPr>
            <a:spLocks noGrp="1" noRot="1" noChangeAspect="1" noChangeArrowheads="1" noTextEdit="1"/>
          </p:cNvSpPr>
          <p:nvPr>
            <p:ph type="sldImg"/>
          </p:nvPr>
        </p:nvSpPr>
        <p:spPr>
          <a:xfrm>
            <a:off x="1143000" y="685800"/>
            <a:ext cx="4573588" cy="3430588"/>
          </a:xfrm>
          <a:ln/>
        </p:spPr>
      </p:sp>
      <p:sp>
        <p:nvSpPr>
          <p:cNvPr id="40963" name="Rectangle 3"/>
          <p:cNvSpPr>
            <a:spLocks noGrp="1" noChangeArrowheads="1"/>
          </p:cNvSpPr>
          <p:nvPr>
            <p:ph type="body" idx="1"/>
          </p:nvPr>
        </p:nvSpPr>
        <p:spPr>
          <a:xfrm>
            <a:off x="914400" y="4343400"/>
            <a:ext cx="5029200" cy="4114800"/>
          </a:xfrm>
          <a:noFill/>
          <a:ln/>
        </p:spPr>
        <p:txBody>
          <a:bodyPr/>
          <a:lstStyle/>
          <a:p>
            <a:pPr eaLnBrk="1" hangingPunct="1"/>
            <a:endParaRPr lang="en-US" noProof="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ED9E16C8-6017-474E-BEC5-D1614A14AED2}" type="slidenum">
              <a:rPr lang="de-DE" smtClean="0"/>
              <a:pPr>
                <a:defRPr/>
              </a:pPr>
              <a:t>14</a:t>
            </a:fld>
            <a:endParaRPr lang="de-DE" smtClean="0"/>
          </a:p>
        </p:txBody>
      </p:sp>
      <p:sp>
        <p:nvSpPr>
          <p:cNvPr id="43010"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27AEB8F-D680-43C5-B830-23FA724CD133}" type="slidenum">
              <a:rPr lang="en-GB" sz="1300" b="0"/>
              <a:pPr algn="r" defTabSz="947738"/>
              <a:t>14</a:t>
            </a:fld>
            <a:endParaRPr lang="en-GB" sz="1300" b="0"/>
          </a:p>
        </p:txBody>
      </p:sp>
      <p:sp>
        <p:nvSpPr>
          <p:cNvPr id="43011" name="Rectangle 2"/>
          <p:cNvSpPr>
            <a:spLocks noGrp="1" noRot="1" noChangeAspect="1" noChangeArrowheads="1" noTextEdit="1"/>
          </p:cNvSpPr>
          <p:nvPr>
            <p:ph type="sldImg"/>
          </p:nvPr>
        </p:nvSpPr>
        <p:spPr>
          <a:xfrm>
            <a:off x="1143000" y="685800"/>
            <a:ext cx="4573588" cy="3430588"/>
          </a:xfrm>
          <a:ln/>
        </p:spPr>
      </p:sp>
      <p:sp>
        <p:nvSpPr>
          <p:cNvPr id="4301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0D91B154-47FF-45A8-857E-D131FF6B559B}" type="slidenum">
              <a:rPr lang="de-DE" smtClean="0"/>
              <a:pPr>
                <a:defRPr/>
              </a:pPr>
              <a:t>15</a:t>
            </a:fld>
            <a:endParaRPr lang="de-DE" smtClean="0"/>
          </a:p>
        </p:txBody>
      </p:sp>
      <p:sp>
        <p:nvSpPr>
          <p:cNvPr id="45058" name="Rectangle 2"/>
          <p:cNvSpPr>
            <a:spLocks noGrp="1" noRot="1" noChangeAspect="1" noChangeArrowheads="1" noTextEdit="1"/>
          </p:cNvSpPr>
          <p:nvPr>
            <p:ph type="sldImg"/>
          </p:nvPr>
        </p:nvSpPr>
        <p:spPr>
          <a:xfrm>
            <a:off x="1143000" y="685800"/>
            <a:ext cx="4573588" cy="3430588"/>
          </a:xfrm>
          <a:ln/>
        </p:spPr>
      </p:sp>
      <p:sp>
        <p:nvSpPr>
          <p:cNvPr id="45059" name="Rectangle 3"/>
          <p:cNvSpPr>
            <a:spLocks noGrp="1" noChangeArrowheads="1"/>
          </p:cNvSpPr>
          <p:nvPr>
            <p:ph type="body" idx="1"/>
          </p:nvPr>
        </p:nvSpPr>
        <p:spPr>
          <a:xfrm>
            <a:off x="914400" y="4343400"/>
            <a:ext cx="5029200" cy="4114800"/>
          </a:xfrm>
          <a:noFill/>
          <a:ln/>
        </p:spPr>
        <p:txBody>
          <a:bodyPr/>
          <a:lstStyle/>
          <a:p>
            <a:pPr eaLnBrk="1" hangingPunct="1"/>
            <a:endParaRPr lang="en-US" noProof="1"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822FD653-B97B-4CDD-A72F-30BA6B278549}" type="slidenum">
              <a:rPr lang="de-DE" smtClean="0"/>
              <a:pPr>
                <a:defRPr/>
              </a:pPr>
              <a:t>16</a:t>
            </a:fld>
            <a:endParaRPr lang="de-DE" smtClean="0"/>
          </a:p>
        </p:txBody>
      </p:sp>
      <p:sp>
        <p:nvSpPr>
          <p:cNvPr id="47106" name="Rectangle 2"/>
          <p:cNvSpPr>
            <a:spLocks noGrp="1" noRot="1" noChangeAspect="1" noChangeArrowheads="1" noTextEdit="1"/>
          </p:cNvSpPr>
          <p:nvPr>
            <p:ph type="sldImg"/>
          </p:nvPr>
        </p:nvSpPr>
        <p:spPr>
          <a:xfrm>
            <a:off x="1143000" y="685800"/>
            <a:ext cx="4573588" cy="3430588"/>
          </a:xfrm>
          <a:ln/>
        </p:spPr>
      </p:sp>
      <p:sp>
        <p:nvSpPr>
          <p:cNvPr id="47107" name="Rectangle 3"/>
          <p:cNvSpPr>
            <a:spLocks noGrp="1" noChangeArrowheads="1"/>
          </p:cNvSpPr>
          <p:nvPr>
            <p:ph type="body" idx="1"/>
          </p:nvPr>
        </p:nvSpPr>
        <p:spPr>
          <a:xfrm>
            <a:off x="914400" y="4343400"/>
            <a:ext cx="5029200" cy="4114800"/>
          </a:xfrm>
          <a:noFill/>
          <a:ln/>
        </p:spPr>
        <p:txBody>
          <a:bodyPr/>
          <a:lstStyle/>
          <a:p>
            <a:pPr eaLnBrk="1" hangingPunct="1"/>
            <a:endParaRPr lang="en-US" noProof="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422727AA-1361-4BA3-A93C-6791F63EED04}" type="slidenum">
              <a:rPr lang="de-DE" smtClean="0"/>
              <a:pPr>
                <a:defRPr/>
              </a:pPr>
              <a:t>17</a:t>
            </a:fld>
            <a:endParaRPr lang="de-DE" smtClean="0"/>
          </a:p>
        </p:txBody>
      </p:sp>
      <p:sp>
        <p:nvSpPr>
          <p:cNvPr id="49154" name="Rectangle 2"/>
          <p:cNvSpPr>
            <a:spLocks noGrp="1" noRot="1" noChangeAspect="1" noChangeArrowheads="1" noTextEdit="1"/>
          </p:cNvSpPr>
          <p:nvPr>
            <p:ph type="sldImg"/>
          </p:nvPr>
        </p:nvSpPr>
        <p:spPr>
          <a:xfrm>
            <a:off x="1143000" y="685800"/>
            <a:ext cx="4573588" cy="3430588"/>
          </a:xfrm>
          <a:ln/>
        </p:spPr>
      </p:sp>
      <p:sp>
        <p:nvSpPr>
          <p:cNvPr id="49155" name="Rectangle 3"/>
          <p:cNvSpPr>
            <a:spLocks noGrp="1" noChangeArrowheads="1"/>
          </p:cNvSpPr>
          <p:nvPr>
            <p:ph type="body" idx="1"/>
          </p:nvPr>
        </p:nvSpPr>
        <p:spPr>
          <a:xfrm>
            <a:off x="914400" y="4343400"/>
            <a:ext cx="5029200" cy="4114800"/>
          </a:xfrm>
          <a:noFill/>
          <a:ln/>
        </p:spPr>
        <p:txBody>
          <a:bodyPr/>
          <a:lstStyle/>
          <a:p>
            <a:pPr eaLnBrk="1" hangingPunct="1"/>
            <a:endParaRPr lang="en-US" noProof="1"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CDA07ACB-C401-4CEE-8713-307F59CA0EEC}" type="slidenum">
              <a:rPr lang="de-DE" smtClean="0"/>
              <a:pPr>
                <a:defRPr/>
              </a:pPr>
              <a:t>18</a:t>
            </a:fld>
            <a:endParaRPr lang="de-DE" smtClean="0"/>
          </a:p>
        </p:txBody>
      </p:sp>
      <p:sp>
        <p:nvSpPr>
          <p:cNvPr id="51202" name="Rectangle 2"/>
          <p:cNvSpPr>
            <a:spLocks noGrp="1" noRot="1" noChangeAspect="1" noChangeArrowheads="1" noTextEdit="1"/>
          </p:cNvSpPr>
          <p:nvPr>
            <p:ph type="sldImg"/>
          </p:nvPr>
        </p:nvSpPr>
        <p:spPr>
          <a:xfrm>
            <a:off x="1143000" y="685800"/>
            <a:ext cx="4573588" cy="3430588"/>
          </a:xfrm>
          <a:ln/>
        </p:spPr>
      </p:sp>
      <p:sp>
        <p:nvSpPr>
          <p:cNvPr id="51203" name="Rectangle 3"/>
          <p:cNvSpPr>
            <a:spLocks noGrp="1" noChangeArrowheads="1"/>
          </p:cNvSpPr>
          <p:nvPr>
            <p:ph type="body" idx="1"/>
          </p:nvPr>
        </p:nvSpPr>
        <p:spPr>
          <a:xfrm>
            <a:off x="914400" y="4343400"/>
            <a:ext cx="5029200" cy="4114800"/>
          </a:xfrm>
          <a:noFill/>
          <a:ln/>
        </p:spPr>
        <p:txBody>
          <a:bodyPr/>
          <a:lstStyle/>
          <a:p>
            <a:pPr eaLnBrk="1" hangingPunct="1"/>
            <a:endParaRPr lang="en-US" noProof="1"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E7554F16-10A7-4484-9460-FA3DFBBB744F}" type="slidenum">
              <a:rPr lang="de-DE" smtClean="0"/>
              <a:pPr>
                <a:defRPr/>
              </a:pPr>
              <a:t>19</a:t>
            </a:fld>
            <a:endParaRPr lang="de-DE" smtClean="0"/>
          </a:p>
        </p:txBody>
      </p:sp>
      <p:sp>
        <p:nvSpPr>
          <p:cNvPr id="53250" name="Rectangle 2"/>
          <p:cNvSpPr>
            <a:spLocks noGrp="1" noRot="1" noChangeAspect="1" noChangeArrowheads="1" noTextEdit="1"/>
          </p:cNvSpPr>
          <p:nvPr>
            <p:ph type="sldImg"/>
          </p:nvPr>
        </p:nvSpPr>
        <p:spPr>
          <a:xfrm>
            <a:off x="1143000" y="685800"/>
            <a:ext cx="4573588" cy="3430588"/>
          </a:xfrm>
          <a:ln/>
        </p:spPr>
      </p:sp>
      <p:sp>
        <p:nvSpPr>
          <p:cNvPr id="53251" name="Rectangle 3"/>
          <p:cNvSpPr>
            <a:spLocks noGrp="1" noChangeArrowheads="1"/>
          </p:cNvSpPr>
          <p:nvPr>
            <p:ph type="body" idx="1"/>
          </p:nvPr>
        </p:nvSpPr>
        <p:spPr>
          <a:xfrm>
            <a:off x="914400" y="4343400"/>
            <a:ext cx="5029200" cy="4114800"/>
          </a:xfrm>
          <a:noFill/>
          <a:ln/>
        </p:spPr>
        <p:txBody>
          <a:bodyPr/>
          <a:lstStyle/>
          <a:p>
            <a:pPr eaLnBrk="1" hangingPunct="1"/>
            <a:endParaRPr lang="en-US" noProof="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9C584E16-CFF0-491F-B2F2-655377388FE1}" type="slidenum">
              <a:rPr lang="de-DE" smtClean="0"/>
              <a:pPr>
                <a:defRPr/>
              </a:pPr>
              <a:t>2</a:t>
            </a:fld>
            <a:endParaRPr lang="de-DE" smtClean="0"/>
          </a:p>
        </p:txBody>
      </p:sp>
      <p:sp>
        <p:nvSpPr>
          <p:cNvPr id="18434"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F459367-B788-4A2E-992B-8009B7F52514}" type="slidenum">
              <a:rPr lang="en-GB" sz="1300" b="0"/>
              <a:pPr algn="r" defTabSz="947738"/>
              <a:t>2</a:t>
            </a:fld>
            <a:endParaRPr lang="en-GB" sz="1300" b="0"/>
          </a:p>
        </p:txBody>
      </p:sp>
      <p:sp>
        <p:nvSpPr>
          <p:cNvPr id="18435" name="Rectangle 2"/>
          <p:cNvSpPr>
            <a:spLocks noGrp="1" noRot="1" noChangeAspect="1" noChangeArrowheads="1" noTextEdit="1"/>
          </p:cNvSpPr>
          <p:nvPr>
            <p:ph type="sldImg"/>
          </p:nvPr>
        </p:nvSpPr>
        <p:spPr>
          <a:xfrm>
            <a:off x="1143000" y="685800"/>
            <a:ext cx="4573588" cy="3430588"/>
          </a:xfrm>
          <a:ln/>
        </p:spPr>
      </p:sp>
      <p:sp>
        <p:nvSpPr>
          <p:cNvPr id="1843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DBF33E80-4538-4618-9620-EE08CE598939}" type="slidenum">
              <a:rPr lang="de-DE" smtClean="0"/>
              <a:pPr>
                <a:defRPr/>
              </a:pPr>
              <a:t>20</a:t>
            </a:fld>
            <a:endParaRPr lang="de-DE" smtClean="0"/>
          </a:p>
        </p:txBody>
      </p:sp>
      <p:sp>
        <p:nvSpPr>
          <p:cNvPr id="55298" name="Rectangle 2"/>
          <p:cNvSpPr>
            <a:spLocks noGrp="1" noRot="1" noChangeAspect="1" noChangeArrowheads="1" noTextEdit="1"/>
          </p:cNvSpPr>
          <p:nvPr>
            <p:ph type="sldImg"/>
          </p:nvPr>
        </p:nvSpPr>
        <p:spPr>
          <a:xfrm>
            <a:off x="1143000" y="685800"/>
            <a:ext cx="4573588" cy="3430588"/>
          </a:xfrm>
          <a:ln/>
        </p:spPr>
      </p:sp>
      <p:sp>
        <p:nvSpPr>
          <p:cNvPr id="55299" name="Rectangle 3"/>
          <p:cNvSpPr>
            <a:spLocks noGrp="1" noChangeArrowheads="1"/>
          </p:cNvSpPr>
          <p:nvPr>
            <p:ph type="body" idx="1"/>
          </p:nvPr>
        </p:nvSpPr>
        <p:spPr>
          <a:xfrm>
            <a:off x="914400" y="4343400"/>
            <a:ext cx="5029200" cy="4114800"/>
          </a:xfrm>
          <a:noFill/>
          <a:ln/>
        </p:spPr>
        <p:txBody>
          <a:bodyPr/>
          <a:lstStyle/>
          <a:p>
            <a:pPr eaLnBrk="1" hangingPunct="1"/>
            <a:endParaRPr lang="en-US" noProof="1"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1B11F6FB-11A2-4A83-BE32-BCC40ED3AD38}" type="slidenum">
              <a:rPr lang="de-DE" smtClean="0"/>
              <a:pPr>
                <a:defRPr/>
              </a:pPr>
              <a:t>21</a:t>
            </a:fld>
            <a:endParaRPr lang="de-DE" smtClean="0"/>
          </a:p>
        </p:txBody>
      </p:sp>
      <p:sp>
        <p:nvSpPr>
          <p:cNvPr id="57346" name="Rectangle 2"/>
          <p:cNvSpPr>
            <a:spLocks noGrp="1" noRot="1" noChangeAspect="1" noChangeArrowheads="1" noTextEdit="1"/>
          </p:cNvSpPr>
          <p:nvPr>
            <p:ph type="sldImg"/>
          </p:nvPr>
        </p:nvSpPr>
        <p:spPr>
          <a:xfrm>
            <a:off x="1143000" y="685800"/>
            <a:ext cx="4573588" cy="3430588"/>
          </a:xfrm>
          <a:ln/>
        </p:spPr>
      </p:sp>
      <p:sp>
        <p:nvSpPr>
          <p:cNvPr id="57347" name="Rectangle 3"/>
          <p:cNvSpPr>
            <a:spLocks noGrp="1" noChangeArrowheads="1"/>
          </p:cNvSpPr>
          <p:nvPr>
            <p:ph type="body" idx="1"/>
          </p:nvPr>
        </p:nvSpPr>
        <p:spPr>
          <a:xfrm>
            <a:off x="914400" y="4343400"/>
            <a:ext cx="5029200" cy="4114800"/>
          </a:xfrm>
          <a:noFill/>
          <a:ln/>
        </p:spPr>
        <p:txBody>
          <a:bodyPr/>
          <a:lstStyle/>
          <a:p>
            <a:pPr eaLnBrk="1" hangingPunct="1"/>
            <a:endParaRPr lang="en-US" noProof="1"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2867A982-294C-437B-A3E2-EC3326B376D9}" type="slidenum">
              <a:rPr lang="de-DE" smtClean="0"/>
              <a:pPr>
                <a:defRPr/>
              </a:pPr>
              <a:t>22</a:t>
            </a:fld>
            <a:endParaRPr lang="de-DE" smtClean="0"/>
          </a:p>
        </p:txBody>
      </p:sp>
      <p:sp>
        <p:nvSpPr>
          <p:cNvPr id="59394" name="Rectangle 2"/>
          <p:cNvSpPr>
            <a:spLocks noGrp="1" noRot="1" noChangeAspect="1" noChangeArrowheads="1" noTextEdit="1"/>
          </p:cNvSpPr>
          <p:nvPr>
            <p:ph type="sldImg"/>
          </p:nvPr>
        </p:nvSpPr>
        <p:spPr>
          <a:xfrm>
            <a:off x="1143000" y="685800"/>
            <a:ext cx="4573588" cy="3430588"/>
          </a:xfrm>
          <a:ln/>
        </p:spPr>
      </p:sp>
      <p:sp>
        <p:nvSpPr>
          <p:cNvPr id="59395" name="Rectangle 3"/>
          <p:cNvSpPr>
            <a:spLocks noGrp="1" noChangeArrowheads="1"/>
          </p:cNvSpPr>
          <p:nvPr>
            <p:ph type="body" idx="1"/>
          </p:nvPr>
        </p:nvSpPr>
        <p:spPr>
          <a:xfrm>
            <a:off x="914400" y="4343400"/>
            <a:ext cx="5029200" cy="4114800"/>
          </a:xfrm>
          <a:noFill/>
          <a:ln/>
        </p:spPr>
        <p:txBody>
          <a:bodyPr/>
          <a:lstStyle/>
          <a:p>
            <a:pPr eaLnBrk="1" hangingPunct="1"/>
            <a:endParaRPr lang="en-US" noProof="1"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A72D77FE-6504-484D-83AC-A95DA9AC1C6B}" type="slidenum">
              <a:rPr lang="de-DE" smtClean="0"/>
              <a:pPr>
                <a:defRPr/>
              </a:pPr>
              <a:t>23</a:t>
            </a:fld>
            <a:endParaRPr lang="de-DE" smtClean="0"/>
          </a:p>
        </p:txBody>
      </p:sp>
      <p:sp>
        <p:nvSpPr>
          <p:cNvPr id="61442" name="Rectangle 2"/>
          <p:cNvSpPr>
            <a:spLocks noGrp="1" noRot="1" noChangeAspect="1" noChangeArrowheads="1" noTextEdit="1"/>
          </p:cNvSpPr>
          <p:nvPr>
            <p:ph type="sldImg"/>
          </p:nvPr>
        </p:nvSpPr>
        <p:spPr>
          <a:xfrm>
            <a:off x="1143000" y="685800"/>
            <a:ext cx="4573588" cy="3430588"/>
          </a:xfrm>
          <a:ln/>
        </p:spPr>
      </p:sp>
      <p:sp>
        <p:nvSpPr>
          <p:cNvPr id="61443" name="Rectangle 3"/>
          <p:cNvSpPr>
            <a:spLocks noGrp="1" noChangeArrowheads="1"/>
          </p:cNvSpPr>
          <p:nvPr>
            <p:ph type="body" idx="1"/>
          </p:nvPr>
        </p:nvSpPr>
        <p:spPr>
          <a:xfrm>
            <a:off x="914400" y="4343400"/>
            <a:ext cx="5029200" cy="4114800"/>
          </a:xfrm>
          <a:noFill/>
          <a:ln/>
        </p:spPr>
        <p:txBody>
          <a:bodyPr/>
          <a:lstStyle/>
          <a:p>
            <a:pPr eaLnBrk="1" hangingPunct="1"/>
            <a:endParaRPr lang="en-US" noProof="1"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2CFFF8CD-3D65-4FDD-B40F-F77F1A13FDFE}" type="slidenum">
              <a:rPr lang="de-DE" smtClean="0"/>
              <a:pPr>
                <a:defRPr/>
              </a:pPr>
              <a:t>24</a:t>
            </a:fld>
            <a:endParaRPr lang="de-DE" smtClean="0"/>
          </a:p>
        </p:txBody>
      </p:sp>
      <p:sp>
        <p:nvSpPr>
          <p:cNvPr id="63490" name="Rectangle 2"/>
          <p:cNvSpPr>
            <a:spLocks noGrp="1" noRot="1" noChangeAspect="1" noChangeArrowheads="1" noTextEdit="1"/>
          </p:cNvSpPr>
          <p:nvPr>
            <p:ph type="sldImg"/>
          </p:nvPr>
        </p:nvSpPr>
        <p:spPr>
          <a:xfrm>
            <a:off x="1143000" y="685800"/>
            <a:ext cx="4573588" cy="3430588"/>
          </a:xfrm>
          <a:ln/>
        </p:spPr>
      </p:sp>
      <p:sp>
        <p:nvSpPr>
          <p:cNvPr id="63491" name="Rectangle 3"/>
          <p:cNvSpPr>
            <a:spLocks noGrp="1" noChangeArrowheads="1"/>
          </p:cNvSpPr>
          <p:nvPr>
            <p:ph type="body" idx="1"/>
          </p:nvPr>
        </p:nvSpPr>
        <p:spPr>
          <a:xfrm>
            <a:off x="914400" y="4343400"/>
            <a:ext cx="5029200" cy="4114800"/>
          </a:xfrm>
          <a:noFill/>
          <a:ln/>
        </p:spPr>
        <p:txBody>
          <a:bodyPr/>
          <a:lstStyle/>
          <a:p>
            <a:pPr eaLnBrk="1" hangingPunct="1"/>
            <a:endParaRPr lang="en-US" noProof="1"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4F42C5F3-8EE9-49DC-A4A9-AB3000D2C7FB}" type="slidenum">
              <a:rPr lang="de-DE" sz="1200" b="0">
                <a:latin typeface="Times New Roman" pitchFamily="18" charset="0"/>
                <a:cs typeface="+mn-cs"/>
              </a:rPr>
              <a:pPr algn="r">
                <a:defRPr/>
              </a:pPr>
              <a:t>25</a:t>
            </a:fld>
            <a:endParaRPr lang="de-DE" sz="1200" b="0">
              <a:latin typeface="Times New Roman" pitchFamily="18" charset="0"/>
              <a:cs typeface="+mn-cs"/>
            </a:endParaRPr>
          </a:p>
        </p:txBody>
      </p:sp>
      <p:sp>
        <p:nvSpPr>
          <p:cNvPr id="65538" name="Rectangle 2"/>
          <p:cNvSpPr>
            <a:spLocks noGrp="1" noRot="1" noChangeAspect="1" noChangeArrowheads="1" noTextEdit="1"/>
          </p:cNvSpPr>
          <p:nvPr>
            <p:ph type="sldImg"/>
          </p:nvPr>
        </p:nvSpPr>
        <p:spPr>
          <a:xfrm>
            <a:off x="1143000" y="685800"/>
            <a:ext cx="4573588" cy="3430588"/>
          </a:xfrm>
          <a:ln/>
        </p:spPr>
      </p:sp>
      <p:sp>
        <p:nvSpPr>
          <p:cNvPr id="65539" name="Rectangle 3"/>
          <p:cNvSpPr>
            <a:spLocks noGrp="1" noChangeArrowheads="1"/>
          </p:cNvSpPr>
          <p:nvPr>
            <p:ph type="body" idx="1"/>
          </p:nvPr>
        </p:nvSpPr>
        <p:spPr>
          <a:xfrm>
            <a:off x="914400" y="4343400"/>
            <a:ext cx="5029200" cy="4114800"/>
          </a:xfrm>
          <a:noFill/>
          <a:ln/>
        </p:spPr>
        <p:txBody>
          <a:bodyPr/>
          <a:lstStyle/>
          <a:p>
            <a:pPr eaLnBrk="1" hangingPunct="1"/>
            <a:endParaRPr lang="en-US" noProof="1"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AE82CCEA-14CB-48F7-B4B6-2551988CF517}" type="slidenum">
              <a:rPr lang="de-DE" smtClean="0"/>
              <a:pPr>
                <a:defRPr/>
              </a:pPr>
              <a:t>26</a:t>
            </a:fld>
            <a:endParaRPr lang="de-DE" smtClean="0"/>
          </a:p>
        </p:txBody>
      </p:sp>
      <p:sp>
        <p:nvSpPr>
          <p:cNvPr id="67586"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28721BB5-50F8-457B-9AEC-F0D473FB192C}" type="slidenum">
              <a:rPr lang="en-GB" sz="1300" b="0"/>
              <a:pPr algn="r" defTabSz="947738"/>
              <a:t>26</a:t>
            </a:fld>
            <a:endParaRPr lang="en-GB" sz="1300" b="0"/>
          </a:p>
        </p:txBody>
      </p:sp>
      <p:sp>
        <p:nvSpPr>
          <p:cNvPr id="67587" name="Rectangle 2"/>
          <p:cNvSpPr>
            <a:spLocks noGrp="1" noRot="1" noChangeAspect="1" noChangeArrowheads="1" noTextEdit="1"/>
          </p:cNvSpPr>
          <p:nvPr>
            <p:ph type="sldImg"/>
          </p:nvPr>
        </p:nvSpPr>
        <p:spPr>
          <a:xfrm>
            <a:off x="1143000" y="685800"/>
            <a:ext cx="4573588" cy="3430588"/>
          </a:xfrm>
          <a:ln/>
        </p:spPr>
      </p:sp>
      <p:sp>
        <p:nvSpPr>
          <p:cNvPr id="67588"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4E6B66BE-4A4D-4F06-A0C8-890393AFF2B6}" type="slidenum">
              <a:rPr lang="de-DE" smtClean="0"/>
              <a:pPr>
                <a:defRPr/>
              </a:pPr>
              <a:t>27</a:t>
            </a:fld>
            <a:endParaRPr lang="de-DE" smtClean="0"/>
          </a:p>
        </p:txBody>
      </p:sp>
      <p:sp>
        <p:nvSpPr>
          <p:cNvPr id="69634" name="Rectangle 2"/>
          <p:cNvSpPr>
            <a:spLocks noGrp="1" noRot="1" noChangeAspect="1" noChangeArrowheads="1" noTextEdit="1"/>
          </p:cNvSpPr>
          <p:nvPr>
            <p:ph type="sldImg"/>
          </p:nvPr>
        </p:nvSpPr>
        <p:spPr>
          <a:xfrm>
            <a:off x="1143000" y="685800"/>
            <a:ext cx="4573588" cy="3430588"/>
          </a:xfrm>
          <a:ln/>
        </p:spPr>
      </p:sp>
      <p:sp>
        <p:nvSpPr>
          <p:cNvPr id="69635" name="Rectangle 3"/>
          <p:cNvSpPr>
            <a:spLocks noGrp="1" noChangeArrowheads="1"/>
          </p:cNvSpPr>
          <p:nvPr>
            <p:ph type="body" idx="1"/>
          </p:nvPr>
        </p:nvSpPr>
        <p:spPr>
          <a:xfrm>
            <a:off x="914400" y="4343400"/>
            <a:ext cx="5029200" cy="4114800"/>
          </a:xfrm>
          <a:noFill/>
          <a:ln/>
        </p:spPr>
        <p:txBody>
          <a:bodyPr/>
          <a:lstStyle/>
          <a:p>
            <a:pPr eaLnBrk="1" hangingPunct="1"/>
            <a:endParaRPr lang="en-US" noProof="1"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C782E4B2-CD4E-454C-9763-AEFFBFAC3A37}" type="slidenum">
              <a:rPr lang="de-DE" smtClean="0"/>
              <a:pPr>
                <a:defRPr/>
              </a:pPr>
              <a:t>28</a:t>
            </a:fld>
            <a:endParaRPr lang="de-DE" smtClean="0"/>
          </a:p>
        </p:txBody>
      </p:sp>
      <p:sp>
        <p:nvSpPr>
          <p:cNvPr id="71682" name="Rectangle 2"/>
          <p:cNvSpPr>
            <a:spLocks noGrp="1" noRot="1" noChangeAspect="1" noChangeArrowheads="1" noTextEdit="1"/>
          </p:cNvSpPr>
          <p:nvPr>
            <p:ph type="sldImg"/>
          </p:nvPr>
        </p:nvSpPr>
        <p:spPr>
          <a:xfrm>
            <a:off x="1143000" y="685800"/>
            <a:ext cx="4573588" cy="3430588"/>
          </a:xfrm>
          <a:ln/>
        </p:spPr>
      </p:sp>
      <p:sp>
        <p:nvSpPr>
          <p:cNvPr id="71683" name="Rectangle 3"/>
          <p:cNvSpPr>
            <a:spLocks noGrp="1" noChangeArrowheads="1"/>
          </p:cNvSpPr>
          <p:nvPr>
            <p:ph type="body" idx="1"/>
          </p:nvPr>
        </p:nvSpPr>
        <p:spPr>
          <a:xfrm>
            <a:off x="914400" y="4343400"/>
            <a:ext cx="5029200" cy="4114800"/>
          </a:xfrm>
          <a:noFill/>
          <a:ln/>
        </p:spPr>
        <p:txBody>
          <a:bodyPr/>
          <a:lstStyle/>
          <a:p>
            <a:pPr eaLnBrk="1" hangingPunct="1"/>
            <a:endParaRPr lang="en-US" noProof="1"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1AF24A9D-6E2C-4C25-9731-D3CD8C7B0D07}" type="slidenum">
              <a:rPr lang="de-DE" smtClean="0"/>
              <a:pPr>
                <a:defRPr/>
              </a:pPr>
              <a:t>29</a:t>
            </a:fld>
            <a:endParaRPr lang="de-DE" smtClean="0"/>
          </a:p>
        </p:txBody>
      </p:sp>
      <p:sp>
        <p:nvSpPr>
          <p:cNvPr id="73730" name="Rectangle 2"/>
          <p:cNvSpPr>
            <a:spLocks noGrp="1" noRot="1" noChangeAspect="1" noChangeArrowheads="1" noTextEdit="1"/>
          </p:cNvSpPr>
          <p:nvPr>
            <p:ph type="sldImg"/>
          </p:nvPr>
        </p:nvSpPr>
        <p:spPr>
          <a:xfrm>
            <a:off x="1143000" y="685800"/>
            <a:ext cx="4573588" cy="3430588"/>
          </a:xfrm>
          <a:ln/>
        </p:spPr>
      </p:sp>
      <p:sp>
        <p:nvSpPr>
          <p:cNvPr id="73731" name="Rectangle 3"/>
          <p:cNvSpPr>
            <a:spLocks noGrp="1" noChangeArrowheads="1"/>
          </p:cNvSpPr>
          <p:nvPr>
            <p:ph type="body" idx="1"/>
          </p:nvPr>
        </p:nvSpPr>
        <p:spPr>
          <a:xfrm>
            <a:off x="914400" y="4343400"/>
            <a:ext cx="5029200" cy="4114800"/>
          </a:xfrm>
          <a:noFill/>
          <a:ln/>
        </p:spPr>
        <p:txBody>
          <a:bodyPr/>
          <a:lstStyle/>
          <a:p>
            <a:pPr eaLnBrk="1" hangingPunct="1"/>
            <a:endParaRPr lang="en-US" noProof="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BA63ED52-F32E-4DF1-8CA7-4F65055C4391}" type="slidenum">
              <a:rPr lang="de-DE" smtClean="0"/>
              <a:pPr>
                <a:defRPr/>
              </a:pPr>
              <a:t>3</a:t>
            </a:fld>
            <a:endParaRPr lang="de-DE" smtClean="0"/>
          </a:p>
        </p:txBody>
      </p:sp>
      <p:sp>
        <p:nvSpPr>
          <p:cNvPr id="20482" name="Rectangle 2"/>
          <p:cNvSpPr>
            <a:spLocks noGrp="1" noRot="1" noChangeAspect="1" noChangeArrowheads="1" noTextEdit="1"/>
          </p:cNvSpPr>
          <p:nvPr>
            <p:ph type="sldImg"/>
          </p:nvPr>
        </p:nvSpPr>
        <p:spPr>
          <a:xfrm>
            <a:off x="1143000" y="685800"/>
            <a:ext cx="4573588" cy="3430588"/>
          </a:xfrm>
          <a:ln/>
        </p:spPr>
      </p:sp>
      <p:sp>
        <p:nvSpPr>
          <p:cNvPr id="20483" name="Rectangle 3"/>
          <p:cNvSpPr>
            <a:spLocks noGrp="1" noChangeArrowheads="1"/>
          </p:cNvSpPr>
          <p:nvPr>
            <p:ph type="body" idx="1"/>
          </p:nvPr>
        </p:nvSpPr>
        <p:spPr>
          <a:xfrm>
            <a:off x="914400" y="4343400"/>
            <a:ext cx="5029200" cy="4114800"/>
          </a:xfrm>
          <a:noFill/>
          <a:ln/>
        </p:spPr>
        <p:txBody>
          <a:bodyPr/>
          <a:lstStyle/>
          <a:p>
            <a:pPr eaLnBrk="1" hangingPunct="1"/>
            <a:endParaRPr lang="en-US" noProof="1"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881BCEDA-B42D-4E7F-AED1-38B8EE9F345A}" type="slidenum">
              <a:rPr lang="de-DE" smtClean="0"/>
              <a:pPr>
                <a:defRPr/>
              </a:pPr>
              <a:t>30</a:t>
            </a:fld>
            <a:endParaRPr lang="de-DE" smtClean="0"/>
          </a:p>
        </p:txBody>
      </p:sp>
      <p:sp>
        <p:nvSpPr>
          <p:cNvPr id="75778"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E48B9EF1-ADD9-4D4A-8F2A-D37DC6A93298}" type="slidenum">
              <a:rPr lang="en-GB" sz="1300" b="0"/>
              <a:pPr algn="r" defTabSz="947738"/>
              <a:t>30</a:t>
            </a:fld>
            <a:endParaRPr lang="en-GB" sz="1300" b="0"/>
          </a:p>
        </p:txBody>
      </p:sp>
      <p:sp>
        <p:nvSpPr>
          <p:cNvPr id="75779" name="Rectangle 2"/>
          <p:cNvSpPr>
            <a:spLocks noGrp="1" noRot="1" noChangeAspect="1" noChangeArrowheads="1" noTextEdit="1"/>
          </p:cNvSpPr>
          <p:nvPr>
            <p:ph type="sldImg"/>
          </p:nvPr>
        </p:nvSpPr>
        <p:spPr>
          <a:xfrm>
            <a:off x="1143000" y="685800"/>
            <a:ext cx="4573588" cy="3430588"/>
          </a:xfrm>
          <a:ln/>
        </p:spPr>
      </p:sp>
      <p:sp>
        <p:nvSpPr>
          <p:cNvPr id="75780"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4983582D-B10F-4F96-8BF5-21355E5E79B2}" type="slidenum">
              <a:rPr lang="de-DE" smtClean="0"/>
              <a:pPr>
                <a:defRPr/>
              </a:pPr>
              <a:t>31</a:t>
            </a:fld>
            <a:endParaRPr lang="de-DE" smtClean="0"/>
          </a:p>
        </p:txBody>
      </p:sp>
      <p:sp>
        <p:nvSpPr>
          <p:cNvPr id="77826" name="Rectangle 2"/>
          <p:cNvSpPr>
            <a:spLocks noGrp="1" noRot="1" noChangeAspect="1" noChangeArrowheads="1" noTextEdit="1"/>
          </p:cNvSpPr>
          <p:nvPr>
            <p:ph type="sldImg"/>
          </p:nvPr>
        </p:nvSpPr>
        <p:spPr>
          <a:xfrm>
            <a:off x="1143000" y="685800"/>
            <a:ext cx="4573588" cy="3430588"/>
          </a:xfrm>
          <a:ln/>
        </p:spPr>
      </p:sp>
      <p:sp>
        <p:nvSpPr>
          <p:cNvPr id="77827" name="Rectangle 3"/>
          <p:cNvSpPr>
            <a:spLocks noGrp="1" noChangeArrowheads="1"/>
          </p:cNvSpPr>
          <p:nvPr>
            <p:ph type="body" idx="1"/>
          </p:nvPr>
        </p:nvSpPr>
        <p:spPr>
          <a:xfrm>
            <a:off x="914400" y="4343400"/>
            <a:ext cx="5029200" cy="4114800"/>
          </a:xfrm>
          <a:noFill/>
          <a:ln/>
        </p:spPr>
        <p:txBody>
          <a:bodyPr/>
          <a:lstStyle/>
          <a:p>
            <a:pPr eaLnBrk="1" hangingPunct="1"/>
            <a:endParaRPr lang="en-US" noProof="1"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B8AAFCEB-D5D5-4CB4-AFB2-42DC3858D642}" type="slidenum">
              <a:rPr lang="de-DE" smtClean="0"/>
              <a:pPr>
                <a:defRPr/>
              </a:pPr>
              <a:t>32</a:t>
            </a:fld>
            <a:endParaRPr lang="de-DE" smtClean="0"/>
          </a:p>
        </p:txBody>
      </p:sp>
      <p:sp>
        <p:nvSpPr>
          <p:cNvPr id="79874" name="Rectangle 2"/>
          <p:cNvSpPr>
            <a:spLocks noGrp="1" noRot="1" noChangeAspect="1" noChangeArrowheads="1" noTextEdit="1"/>
          </p:cNvSpPr>
          <p:nvPr>
            <p:ph type="sldImg"/>
          </p:nvPr>
        </p:nvSpPr>
        <p:spPr>
          <a:xfrm>
            <a:off x="1143000" y="685800"/>
            <a:ext cx="4573588" cy="3430588"/>
          </a:xfrm>
          <a:ln/>
        </p:spPr>
      </p:sp>
      <p:sp>
        <p:nvSpPr>
          <p:cNvPr id="79875" name="Rectangle 3"/>
          <p:cNvSpPr>
            <a:spLocks noGrp="1" noChangeArrowheads="1"/>
          </p:cNvSpPr>
          <p:nvPr>
            <p:ph type="body" idx="1"/>
          </p:nvPr>
        </p:nvSpPr>
        <p:spPr>
          <a:xfrm>
            <a:off x="914400" y="4343400"/>
            <a:ext cx="5029200" cy="4114800"/>
          </a:xfrm>
          <a:noFill/>
          <a:ln/>
        </p:spPr>
        <p:txBody>
          <a:bodyPr/>
          <a:lstStyle/>
          <a:p>
            <a:pPr eaLnBrk="1" hangingPunct="1"/>
            <a:endParaRPr lang="en-US" noProof="1"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0B824489-1F1D-410D-8AF4-E33F358E1452}" type="slidenum">
              <a:rPr lang="de-DE" smtClean="0"/>
              <a:pPr>
                <a:defRPr/>
              </a:pPr>
              <a:t>33</a:t>
            </a:fld>
            <a:endParaRPr lang="de-DE" smtClean="0"/>
          </a:p>
        </p:txBody>
      </p:sp>
      <p:sp>
        <p:nvSpPr>
          <p:cNvPr id="81922"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C1A815C-49F7-402E-A860-82376E73C4D9}" type="slidenum">
              <a:rPr lang="en-GB" sz="1300" b="0"/>
              <a:pPr algn="r" defTabSz="947738"/>
              <a:t>33</a:t>
            </a:fld>
            <a:endParaRPr lang="en-GB" sz="1300" b="0"/>
          </a:p>
        </p:txBody>
      </p:sp>
      <p:sp>
        <p:nvSpPr>
          <p:cNvPr id="81923" name="Rectangle 2"/>
          <p:cNvSpPr>
            <a:spLocks noGrp="1" noRot="1" noChangeAspect="1" noChangeArrowheads="1" noTextEdit="1"/>
          </p:cNvSpPr>
          <p:nvPr>
            <p:ph type="sldImg"/>
          </p:nvPr>
        </p:nvSpPr>
        <p:spPr>
          <a:xfrm>
            <a:off x="1143000" y="685800"/>
            <a:ext cx="4573588" cy="3430588"/>
          </a:xfrm>
          <a:ln/>
        </p:spPr>
      </p:sp>
      <p:sp>
        <p:nvSpPr>
          <p:cNvPr id="8192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39E7A78E-D901-46AA-A3A6-EC58D4C83E74}" type="slidenum">
              <a:rPr lang="de-DE" smtClean="0"/>
              <a:pPr>
                <a:defRPr/>
              </a:pPr>
              <a:t>34</a:t>
            </a:fld>
            <a:endParaRPr lang="de-DE" smtClean="0"/>
          </a:p>
        </p:txBody>
      </p:sp>
      <p:sp>
        <p:nvSpPr>
          <p:cNvPr id="83970" name="Rectangle 2"/>
          <p:cNvSpPr>
            <a:spLocks noGrp="1" noRot="1" noChangeAspect="1" noChangeArrowheads="1" noTextEdit="1"/>
          </p:cNvSpPr>
          <p:nvPr>
            <p:ph type="sldImg"/>
          </p:nvPr>
        </p:nvSpPr>
        <p:spPr>
          <a:xfrm>
            <a:off x="1143000" y="685800"/>
            <a:ext cx="4573588" cy="3430588"/>
          </a:xfrm>
          <a:ln/>
        </p:spPr>
      </p:sp>
      <p:sp>
        <p:nvSpPr>
          <p:cNvPr id="83971" name="Rectangle 3"/>
          <p:cNvSpPr>
            <a:spLocks noGrp="1" noChangeArrowheads="1"/>
          </p:cNvSpPr>
          <p:nvPr>
            <p:ph type="body" idx="1"/>
          </p:nvPr>
        </p:nvSpPr>
        <p:spPr>
          <a:xfrm>
            <a:off x="914400" y="4343400"/>
            <a:ext cx="5029200" cy="4114800"/>
          </a:xfrm>
          <a:noFill/>
          <a:ln/>
        </p:spPr>
        <p:txBody>
          <a:bodyPr/>
          <a:lstStyle/>
          <a:p>
            <a:pPr eaLnBrk="1" hangingPunct="1"/>
            <a:endParaRPr lang="en-US" noProof="1"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585D8B98-715C-470E-97AA-EF820C4613CC}" type="slidenum">
              <a:rPr lang="de-DE" smtClean="0"/>
              <a:pPr>
                <a:defRPr/>
              </a:pPr>
              <a:t>35</a:t>
            </a:fld>
            <a:endParaRPr lang="de-DE" smtClean="0"/>
          </a:p>
        </p:txBody>
      </p:sp>
      <p:sp>
        <p:nvSpPr>
          <p:cNvPr id="86018"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B3F5F593-C4A0-45EF-92CB-163C264F81E3}" type="slidenum">
              <a:rPr lang="en-GB" sz="1300" b="0"/>
              <a:pPr algn="r" defTabSz="947738"/>
              <a:t>35</a:t>
            </a:fld>
            <a:endParaRPr lang="en-GB" sz="1300" b="0"/>
          </a:p>
        </p:txBody>
      </p:sp>
      <p:sp>
        <p:nvSpPr>
          <p:cNvPr id="86019" name="Rectangle 2"/>
          <p:cNvSpPr>
            <a:spLocks noGrp="1" noRot="1" noChangeAspect="1" noChangeArrowheads="1" noTextEdit="1"/>
          </p:cNvSpPr>
          <p:nvPr>
            <p:ph type="sldImg"/>
          </p:nvPr>
        </p:nvSpPr>
        <p:spPr>
          <a:xfrm>
            <a:off x="1143000" y="685800"/>
            <a:ext cx="4573588" cy="3430588"/>
          </a:xfrm>
          <a:ln/>
        </p:spPr>
      </p:sp>
      <p:sp>
        <p:nvSpPr>
          <p:cNvPr id="86020"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3F8EDC25-AA4E-4BCD-8F7E-03EE6A842F62}" type="slidenum">
              <a:rPr lang="de-DE" smtClean="0"/>
              <a:pPr>
                <a:defRPr/>
              </a:pPr>
              <a:t>36</a:t>
            </a:fld>
            <a:endParaRPr lang="de-DE" smtClean="0"/>
          </a:p>
        </p:txBody>
      </p:sp>
      <p:sp>
        <p:nvSpPr>
          <p:cNvPr id="88066" name="Rectangle 2"/>
          <p:cNvSpPr>
            <a:spLocks noGrp="1" noRot="1" noChangeAspect="1" noChangeArrowheads="1" noTextEdit="1"/>
          </p:cNvSpPr>
          <p:nvPr>
            <p:ph type="sldImg"/>
          </p:nvPr>
        </p:nvSpPr>
        <p:spPr>
          <a:xfrm>
            <a:off x="1143000" y="685800"/>
            <a:ext cx="4573588" cy="3430588"/>
          </a:xfrm>
          <a:ln/>
        </p:spPr>
      </p:sp>
      <p:sp>
        <p:nvSpPr>
          <p:cNvPr id="88067" name="Rectangle 3"/>
          <p:cNvSpPr>
            <a:spLocks noGrp="1" noChangeArrowheads="1"/>
          </p:cNvSpPr>
          <p:nvPr>
            <p:ph type="body" idx="1"/>
          </p:nvPr>
        </p:nvSpPr>
        <p:spPr>
          <a:xfrm>
            <a:off x="914400" y="4343400"/>
            <a:ext cx="5029200" cy="4114800"/>
          </a:xfrm>
          <a:noFill/>
          <a:ln/>
        </p:spPr>
        <p:txBody>
          <a:bodyPr/>
          <a:lstStyle/>
          <a:p>
            <a:pPr eaLnBrk="1" hangingPunct="1"/>
            <a:endParaRPr lang="en-US" noProof="1"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71802123-5849-4C95-8CFB-88F052EB88AB}" type="slidenum">
              <a:rPr lang="de-DE" smtClean="0"/>
              <a:pPr>
                <a:defRPr/>
              </a:pPr>
              <a:t>37</a:t>
            </a:fld>
            <a:endParaRPr lang="de-DE" smtClean="0"/>
          </a:p>
        </p:txBody>
      </p:sp>
      <p:sp>
        <p:nvSpPr>
          <p:cNvPr id="90114"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BEADAFEE-5E97-44F3-B1C5-9230EE51DC8C}" type="slidenum">
              <a:rPr lang="en-GB" sz="1300" b="0"/>
              <a:pPr algn="r" defTabSz="947738"/>
              <a:t>37</a:t>
            </a:fld>
            <a:endParaRPr lang="en-GB" sz="1300" b="0"/>
          </a:p>
        </p:txBody>
      </p:sp>
      <p:sp>
        <p:nvSpPr>
          <p:cNvPr id="90115" name="Rectangle 2"/>
          <p:cNvSpPr>
            <a:spLocks noGrp="1" noRot="1" noChangeAspect="1" noChangeArrowheads="1" noTextEdit="1"/>
          </p:cNvSpPr>
          <p:nvPr>
            <p:ph type="sldImg"/>
          </p:nvPr>
        </p:nvSpPr>
        <p:spPr>
          <a:xfrm>
            <a:off x="1143000" y="685800"/>
            <a:ext cx="4573588" cy="3430588"/>
          </a:xfrm>
          <a:ln/>
        </p:spPr>
      </p:sp>
      <p:sp>
        <p:nvSpPr>
          <p:cNvPr id="9011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6DCA3DDA-9FD7-499B-A1A8-1BA9A1D09EC5}" type="slidenum">
              <a:rPr lang="de-DE" smtClean="0"/>
              <a:pPr>
                <a:defRPr/>
              </a:pPr>
              <a:t>38</a:t>
            </a:fld>
            <a:endParaRPr lang="de-DE" smtClean="0"/>
          </a:p>
        </p:txBody>
      </p:sp>
      <p:sp>
        <p:nvSpPr>
          <p:cNvPr id="92162" name="Rectangle 2"/>
          <p:cNvSpPr>
            <a:spLocks noGrp="1" noRot="1" noChangeAspect="1" noChangeArrowheads="1" noTextEdit="1"/>
          </p:cNvSpPr>
          <p:nvPr>
            <p:ph type="sldImg"/>
          </p:nvPr>
        </p:nvSpPr>
        <p:spPr>
          <a:xfrm>
            <a:off x="1143000" y="685800"/>
            <a:ext cx="4573588" cy="3430588"/>
          </a:xfrm>
          <a:ln/>
        </p:spPr>
      </p:sp>
      <p:sp>
        <p:nvSpPr>
          <p:cNvPr id="92163" name="Rectangle 3"/>
          <p:cNvSpPr>
            <a:spLocks noGrp="1" noChangeArrowheads="1"/>
          </p:cNvSpPr>
          <p:nvPr>
            <p:ph type="body" idx="1"/>
          </p:nvPr>
        </p:nvSpPr>
        <p:spPr>
          <a:xfrm>
            <a:off x="914400" y="4343400"/>
            <a:ext cx="5029200" cy="4114800"/>
          </a:xfrm>
          <a:noFill/>
          <a:ln/>
        </p:spPr>
        <p:txBody>
          <a:bodyPr/>
          <a:lstStyle/>
          <a:p>
            <a:pPr eaLnBrk="1" hangingPunct="1"/>
            <a:endParaRPr lang="en-US" noProof="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A6425517-4F2B-488A-ACC5-77E0840FF065}" type="slidenum">
              <a:rPr lang="de-DE" smtClean="0"/>
              <a:pPr>
                <a:defRPr/>
              </a:pPr>
              <a:t>4</a:t>
            </a:fld>
            <a:endParaRPr lang="de-DE" smtClean="0"/>
          </a:p>
        </p:txBody>
      </p:sp>
      <p:sp>
        <p:nvSpPr>
          <p:cNvPr id="22530"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C708D28A-2FE9-4DAC-AFEA-CC69431A70A3}" type="slidenum">
              <a:rPr lang="en-GB" sz="1300" b="0"/>
              <a:pPr algn="r" defTabSz="947738"/>
              <a:t>4</a:t>
            </a:fld>
            <a:endParaRPr lang="en-GB" sz="1300" b="0"/>
          </a:p>
        </p:txBody>
      </p:sp>
      <p:sp>
        <p:nvSpPr>
          <p:cNvPr id="22531" name="Rectangle 2"/>
          <p:cNvSpPr>
            <a:spLocks noGrp="1" noRot="1" noChangeAspect="1" noChangeArrowheads="1" noTextEdit="1"/>
          </p:cNvSpPr>
          <p:nvPr>
            <p:ph type="sldImg"/>
          </p:nvPr>
        </p:nvSpPr>
        <p:spPr>
          <a:xfrm>
            <a:off x="1143000" y="685800"/>
            <a:ext cx="4573588" cy="3430588"/>
          </a:xfrm>
          <a:ln/>
        </p:spPr>
      </p:sp>
      <p:sp>
        <p:nvSpPr>
          <p:cNvPr id="2253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38C31500-942D-4203-834F-DF965CE85F6A}" type="slidenum">
              <a:rPr lang="de-DE" smtClean="0"/>
              <a:pPr>
                <a:defRPr/>
              </a:pPr>
              <a:t>5</a:t>
            </a:fld>
            <a:endParaRPr lang="de-DE" smtClean="0"/>
          </a:p>
        </p:txBody>
      </p:sp>
      <p:sp>
        <p:nvSpPr>
          <p:cNvPr id="24578" name="Rectangle 2"/>
          <p:cNvSpPr>
            <a:spLocks noGrp="1" noRot="1" noChangeAspect="1" noChangeArrowheads="1" noTextEdit="1"/>
          </p:cNvSpPr>
          <p:nvPr>
            <p:ph type="sldImg"/>
          </p:nvPr>
        </p:nvSpPr>
        <p:spPr>
          <a:xfrm>
            <a:off x="1143000" y="685800"/>
            <a:ext cx="4573588" cy="3430588"/>
          </a:xfrm>
          <a:ln/>
        </p:spPr>
      </p:sp>
      <p:sp>
        <p:nvSpPr>
          <p:cNvPr id="24579" name="Rectangle 3"/>
          <p:cNvSpPr>
            <a:spLocks noGrp="1" noChangeArrowheads="1"/>
          </p:cNvSpPr>
          <p:nvPr>
            <p:ph type="body" idx="1"/>
          </p:nvPr>
        </p:nvSpPr>
        <p:spPr>
          <a:xfrm>
            <a:off x="914400" y="4343400"/>
            <a:ext cx="5029200" cy="4114800"/>
          </a:xfrm>
          <a:noFill/>
          <a:ln/>
        </p:spPr>
        <p:txBody>
          <a:bodyPr/>
          <a:lstStyle/>
          <a:p>
            <a:pPr eaLnBrk="1" hangingPunct="1"/>
            <a:endParaRPr lang="en-US" noProof="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4A64742B-4E55-4E02-B436-7D555E208CEF}" type="slidenum">
              <a:rPr lang="de-DE" smtClean="0"/>
              <a:pPr>
                <a:defRPr/>
              </a:pPr>
              <a:t>6</a:t>
            </a:fld>
            <a:endParaRPr lang="de-DE" smtClean="0"/>
          </a:p>
        </p:txBody>
      </p:sp>
      <p:sp>
        <p:nvSpPr>
          <p:cNvPr id="26626"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B572EAB8-310C-4A36-99A1-DF8DB03BDC65}" type="slidenum">
              <a:rPr lang="en-GB" sz="1300" b="0"/>
              <a:pPr algn="r" defTabSz="947738"/>
              <a:t>6</a:t>
            </a:fld>
            <a:endParaRPr lang="en-GB" sz="1300" b="0"/>
          </a:p>
        </p:txBody>
      </p:sp>
      <p:sp>
        <p:nvSpPr>
          <p:cNvPr id="26627" name="Rectangle 2"/>
          <p:cNvSpPr>
            <a:spLocks noGrp="1" noRot="1" noChangeAspect="1" noChangeArrowheads="1" noTextEdit="1"/>
          </p:cNvSpPr>
          <p:nvPr>
            <p:ph type="sldImg"/>
          </p:nvPr>
        </p:nvSpPr>
        <p:spPr>
          <a:xfrm>
            <a:off x="1143000" y="685800"/>
            <a:ext cx="4573588" cy="3430588"/>
          </a:xfrm>
          <a:ln/>
        </p:spPr>
      </p:sp>
      <p:sp>
        <p:nvSpPr>
          <p:cNvPr id="26628"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88E49DA8-DECF-4179-8778-2D4EFD3BC3C7}" type="slidenum">
              <a:rPr lang="de-DE" smtClean="0"/>
              <a:pPr>
                <a:defRPr/>
              </a:pPr>
              <a:t>7</a:t>
            </a:fld>
            <a:endParaRPr lang="de-DE" smtClean="0"/>
          </a:p>
        </p:txBody>
      </p:sp>
      <p:sp>
        <p:nvSpPr>
          <p:cNvPr id="28674" name="Rectangle 2"/>
          <p:cNvSpPr>
            <a:spLocks noGrp="1" noRot="1" noChangeAspect="1" noChangeArrowheads="1" noTextEdit="1"/>
          </p:cNvSpPr>
          <p:nvPr>
            <p:ph type="sldImg"/>
          </p:nvPr>
        </p:nvSpPr>
        <p:spPr>
          <a:xfrm>
            <a:off x="1143000" y="685800"/>
            <a:ext cx="4573588" cy="3430588"/>
          </a:xfrm>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endParaRPr lang="en-US" noProof="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5AD35196-B0E3-4F15-BFA9-3502A68C0861}" type="slidenum">
              <a:rPr lang="de-DE" smtClean="0"/>
              <a:pPr>
                <a:defRPr/>
              </a:pPr>
              <a:t>8</a:t>
            </a:fld>
            <a:endParaRPr lang="de-DE" smtClean="0"/>
          </a:p>
        </p:txBody>
      </p:sp>
      <p:sp>
        <p:nvSpPr>
          <p:cNvPr id="30722" name="Rectangle 2"/>
          <p:cNvSpPr>
            <a:spLocks noGrp="1" noRot="1" noChangeAspect="1" noChangeArrowheads="1" noTextEdit="1"/>
          </p:cNvSpPr>
          <p:nvPr>
            <p:ph type="sldImg"/>
          </p:nvPr>
        </p:nvSpPr>
        <p:spPr>
          <a:xfrm>
            <a:off x="1143000" y="685800"/>
            <a:ext cx="4573588" cy="3430588"/>
          </a:xfrm>
          <a:ln/>
        </p:spPr>
      </p:sp>
      <p:sp>
        <p:nvSpPr>
          <p:cNvPr id="30723" name="Rectangle 3"/>
          <p:cNvSpPr>
            <a:spLocks noGrp="1" noChangeArrowheads="1"/>
          </p:cNvSpPr>
          <p:nvPr>
            <p:ph type="body" idx="1"/>
          </p:nvPr>
        </p:nvSpPr>
        <p:spPr>
          <a:xfrm>
            <a:off x="914400" y="4343400"/>
            <a:ext cx="5029200" cy="4114800"/>
          </a:xfrm>
          <a:noFill/>
          <a:ln/>
        </p:spPr>
        <p:txBody>
          <a:bodyPr/>
          <a:lstStyle/>
          <a:p>
            <a:pPr eaLnBrk="1" hangingPunct="1"/>
            <a:endParaRPr lang="en-US" noProof="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p>
            <a:pPr>
              <a:defRPr/>
            </a:pPr>
            <a:fld id="{46290231-2FDB-40E4-B36A-47FDC20B0F6F}" type="slidenum">
              <a:rPr lang="de-DE" smtClean="0"/>
              <a:pPr>
                <a:defRPr/>
              </a:pPr>
              <a:t>9</a:t>
            </a:fld>
            <a:endParaRPr lang="de-DE" smtClean="0"/>
          </a:p>
        </p:txBody>
      </p:sp>
      <p:sp>
        <p:nvSpPr>
          <p:cNvPr id="32770"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C66A2222-FB3C-495E-9141-3284305B685E}" type="slidenum">
              <a:rPr lang="en-GB" sz="1300" b="0"/>
              <a:pPr algn="r" defTabSz="947738"/>
              <a:t>9</a:t>
            </a:fld>
            <a:endParaRPr lang="en-GB" sz="1300" b="0"/>
          </a:p>
        </p:txBody>
      </p:sp>
      <p:sp>
        <p:nvSpPr>
          <p:cNvPr id="32771" name="Rectangle 2"/>
          <p:cNvSpPr>
            <a:spLocks noGrp="1" noRot="1" noChangeAspect="1" noChangeArrowheads="1" noTextEdit="1"/>
          </p:cNvSpPr>
          <p:nvPr>
            <p:ph type="sldImg"/>
          </p:nvPr>
        </p:nvSpPr>
        <p:spPr>
          <a:xfrm>
            <a:off x="1143000" y="685800"/>
            <a:ext cx="4573588" cy="3430588"/>
          </a:xfrm>
          <a:ln/>
        </p:spPr>
      </p:sp>
      <p:sp>
        <p:nvSpPr>
          <p:cNvPr id="3277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pic>
        <p:nvPicPr>
          <p:cNvPr id="2" name="Picture 1" descr="G:\freeLance\400_templates\again\-14\1\BG\1.jp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Rectangle 36"/>
          <p:cNvSpPr>
            <a:spLocks noChangeArrowheads="1"/>
          </p:cNvSpPr>
          <p:nvPr userDrawn="1"/>
        </p:nvSpPr>
        <p:spPr bwMode="gray">
          <a:xfrm>
            <a:off x="7464425" y="6046788"/>
            <a:ext cx="1509713" cy="474662"/>
          </a:xfrm>
          <a:prstGeom prst="rect">
            <a:avLst/>
          </a:prstGeom>
          <a:noFill/>
          <a:ln w="9525">
            <a:noFill/>
            <a:miter lim="800000"/>
            <a:headEnd/>
            <a:tailEnd/>
          </a:ln>
        </p:spPr>
        <p:txBody>
          <a:bodyPr wrap="none" anchor="ctr"/>
          <a:lstStyle/>
          <a:p>
            <a:pPr algn="ctr" eaLnBrk="0" hangingPunct="0">
              <a:defRPr/>
            </a:pPr>
            <a:r>
              <a:rPr lang="de-DE" sz="1600" dirty="0">
                <a:solidFill>
                  <a:srgbClr val="FFFFFF"/>
                </a:solidFill>
                <a:cs typeface="+mn-cs"/>
              </a:rPr>
              <a:t>LOGO</a:t>
            </a:r>
          </a:p>
        </p:txBody>
      </p:sp>
    </p:spTree>
  </p:cSld>
  <p:clrMapOvr>
    <a:masterClrMapping/>
  </p:clrMapOvr>
  <p:transition spd="med">
    <p:fade/>
  </p:transition>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4" name="Title 3"/>
          <p:cNvSpPr txBox="1">
            <a:spLocks/>
          </p:cNvSpPr>
          <p:nvPr userDrawn="1"/>
        </p:nvSpPr>
        <p:spPr>
          <a:xfrm>
            <a:off x="669925" y="457200"/>
            <a:ext cx="5045075" cy="887413"/>
          </a:xfrm>
          <a:prstGeom prst="rect">
            <a:avLst/>
          </a:prstGeom>
        </p:spPr>
        <p:txBody>
          <a:bodyPr/>
          <a:lstStyle>
            <a:lvl1pPr>
              <a:defRPr b="1">
                <a:solidFill>
                  <a:schemeClr val="tx1"/>
                </a:solidFill>
              </a:defRPr>
            </a:lvl1pPr>
          </a:lstStyle>
          <a:p>
            <a:pPr eaLnBrk="0" hangingPunct="0">
              <a:lnSpc>
                <a:spcPct val="95000"/>
              </a:lnSpc>
              <a:defRPr/>
            </a:pPr>
            <a:r>
              <a:rPr lang="en-US" sz="2400" kern="0" dirty="0" smtClean="0">
                <a:solidFill>
                  <a:srgbClr val="FFFFFF"/>
                </a:solidFill>
                <a:latin typeface="+mj-lt"/>
                <a:ea typeface="+mj-ea"/>
                <a:cs typeface="+mj-cs"/>
              </a:rPr>
              <a:t>Click to edit Master title style</a:t>
            </a:r>
            <a:endParaRPr lang="en-US" sz="2400" kern="0" dirty="0">
              <a:solidFill>
                <a:srgbClr val="FFFFFF"/>
              </a:solidFill>
              <a:latin typeface="+mj-lt"/>
              <a:ea typeface="+mj-ea"/>
              <a:cs typeface="+mj-cs"/>
            </a:endParaRPr>
          </a:p>
        </p:txBody>
      </p:sp>
      <p:sp>
        <p:nvSpPr>
          <p:cNvPr id="2" name="Pystysuora otsikko 1"/>
          <p:cNvSpPr>
            <a:spLocks noGrp="1"/>
          </p:cNvSpPr>
          <p:nvPr>
            <p:ph type="title" orient="vert"/>
          </p:nvPr>
        </p:nvSpPr>
        <p:spPr>
          <a:xfrm>
            <a:off x="6708775" y="1343891"/>
            <a:ext cx="2130425" cy="4661622"/>
          </a:xfrm>
        </p:spPr>
        <p:txBody>
          <a:bodyPr vert="eaVert"/>
          <a:lstStyle>
            <a:lvl1pPr>
              <a:defRPr>
                <a:solidFill>
                  <a:srgbClr val="000000"/>
                </a:solidFill>
              </a:defRPr>
            </a:lvl1pPr>
          </a:lstStyle>
          <a:p>
            <a:pPr lvl="0"/>
            <a:r>
              <a:rPr lang="en-US" smtClean="0"/>
              <a:t>Click to edit Master title style</a:t>
            </a:r>
            <a:endParaRPr lang="fi-FI" dirty="0" smtClean="0"/>
          </a:p>
        </p:txBody>
      </p:sp>
      <p:sp>
        <p:nvSpPr>
          <p:cNvPr id="3" name="Pystysuoran tekstin paikkamerkki 2"/>
          <p:cNvSpPr>
            <a:spLocks noGrp="1"/>
          </p:cNvSpPr>
          <p:nvPr>
            <p:ph type="body" orient="vert" idx="1"/>
          </p:nvPr>
        </p:nvSpPr>
        <p:spPr>
          <a:xfrm>
            <a:off x="314325" y="1343891"/>
            <a:ext cx="6242050" cy="4661622"/>
          </a:xfrm>
          <a:prstGeom prst="rect">
            <a:avLst/>
          </a:prstGeom>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smtClean="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71868" y="1774091"/>
            <a:ext cx="8159750" cy="4391025"/>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5" name="Title 3"/>
          <p:cNvSpPr>
            <a:spLocks noGrp="1"/>
          </p:cNvSpPr>
          <p:nvPr>
            <p:ph type="title"/>
          </p:nvPr>
        </p:nvSpPr>
        <p:spPr>
          <a:xfrm>
            <a:off x="744163" y="438150"/>
            <a:ext cx="5523287" cy="610737"/>
          </a:xfrm>
          <a:prstGeom prst="rect">
            <a:avLst/>
          </a:prstGeom>
        </p:spPr>
        <p:txBody>
          <a:bodyPr/>
          <a:lstStyle>
            <a:lvl1pPr algn="l">
              <a:defRPr b="1">
                <a:solidFill>
                  <a:srgbClr val="FFFFFF"/>
                </a:solidFill>
              </a:defRPr>
            </a:lvl1pPr>
          </a:lstStyle>
          <a:p>
            <a:r>
              <a:rPr lang="en-US" dirty="0" smtClean="0"/>
              <a:t>Click to edit Master title style</a:t>
            </a:r>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3" name="Tekstin paikkamerkki 2"/>
          <p:cNvSpPr>
            <a:spLocks noGrp="1"/>
          </p:cNvSpPr>
          <p:nvPr>
            <p:ph type="body" idx="1"/>
          </p:nvPr>
        </p:nvSpPr>
        <p:spPr>
          <a:xfrm>
            <a:off x="722313" y="2906713"/>
            <a:ext cx="7772400" cy="1500187"/>
          </a:xfrm>
          <a:prstGeom prst="rect">
            <a:avLst/>
          </a:prstGeom>
        </p:spPr>
        <p:txBody>
          <a:bodyPr anchor="b"/>
          <a:lstStyle>
            <a:lvl1pPr marL="0" indent="0">
              <a:buNone/>
              <a:defRPr sz="280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Title 3"/>
          <p:cNvSpPr>
            <a:spLocks noGrp="1"/>
          </p:cNvSpPr>
          <p:nvPr>
            <p:ph type="title"/>
          </p:nvPr>
        </p:nvSpPr>
        <p:spPr>
          <a:xfrm>
            <a:off x="736736" y="503688"/>
            <a:ext cx="5654540" cy="582162"/>
          </a:xfrm>
          <a:prstGeom prst="rect">
            <a:avLst/>
          </a:prstGeom>
        </p:spPr>
        <p:txBody>
          <a:bodyPr/>
          <a:lstStyle>
            <a:lvl1pPr algn="l">
              <a:defRPr b="1">
                <a:solidFill>
                  <a:srgbClr val="FFFFFF"/>
                </a:solidFill>
              </a:defRPr>
            </a:lvl1pPr>
          </a:lstStyle>
          <a:p>
            <a:r>
              <a:rPr lang="en-US" dirty="0" smtClean="0"/>
              <a:t>Click to edit Master title style</a:t>
            </a:r>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314325" y="1614488"/>
            <a:ext cx="4186238" cy="4391025"/>
          </a:xfrm>
          <a:prstGeom prst="rect">
            <a:avLst/>
          </a:prstGeo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isällön paikkamerkki 3"/>
          <p:cNvSpPr>
            <a:spLocks noGrp="1"/>
          </p:cNvSpPr>
          <p:nvPr>
            <p:ph sz="half" idx="2"/>
          </p:nvPr>
        </p:nvSpPr>
        <p:spPr>
          <a:xfrm>
            <a:off x="4652963" y="1614488"/>
            <a:ext cx="4186237" cy="4391025"/>
          </a:xfrm>
          <a:prstGeom prst="rect">
            <a:avLst/>
          </a:prstGeo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3"/>
          <p:cNvSpPr>
            <a:spLocks noGrp="1"/>
          </p:cNvSpPr>
          <p:nvPr>
            <p:ph type="title"/>
          </p:nvPr>
        </p:nvSpPr>
        <p:spPr>
          <a:xfrm>
            <a:off x="734639" y="456063"/>
            <a:ext cx="5628062" cy="696462"/>
          </a:xfrm>
          <a:prstGeom prst="rect">
            <a:avLst/>
          </a:prstGeom>
        </p:spPr>
        <p:txBody>
          <a:bodyPr/>
          <a:lstStyle>
            <a:lvl1pPr algn="l">
              <a:defRPr b="1">
                <a:solidFill>
                  <a:srgbClr val="FFFFFF"/>
                </a:solidFill>
              </a:defRPr>
            </a:lvl1pPr>
          </a:lstStyle>
          <a:p>
            <a:r>
              <a:rPr lang="en-US" dirty="0" smtClean="0"/>
              <a:t>Click to edit Master title style</a:t>
            </a:r>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3" name="Tekstin paikkamerkki 2"/>
          <p:cNvSpPr>
            <a:spLocks noGrp="1"/>
          </p:cNvSpPr>
          <p:nvPr>
            <p:ph type="body" idx="1"/>
          </p:nvPr>
        </p:nvSpPr>
        <p:spPr>
          <a:xfrm>
            <a:off x="457200" y="1535113"/>
            <a:ext cx="4040188" cy="639762"/>
          </a:xfrm>
          <a:prstGeom prst="rect">
            <a:avLst/>
          </a:prstGeom>
        </p:spPr>
        <p:txBody>
          <a:bodyPr anchor="b"/>
          <a:lstStyle>
            <a:lvl1pPr marL="0" indent="0">
              <a:buNone/>
              <a:defRPr sz="18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Sisällön paikkamerkki 3"/>
          <p:cNvSpPr>
            <a:spLocks noGrp="1"/>
          </p:cNvSpPr>
          <p:nvPr>
            <p:ph sz="half" idx="2"/>
          </p:nvPr>
        </p:nvSpPr>
        <p:spPr>
          <a:xfrm>
            <a:off x="457200" y="2174875"/>
            <a:ext cx="4040188" cy="3717925"/>
          </a:xfrm>
          <a:prstGeom prst="rect">
            <a:avLst/>
          </a:prstGeom>
        </p:spPr>
        <p:txBody>
          <a:bodyPr/>
          <a:lstStyle>
            <a:lvl1pPr>
              <a:defRPr sz="18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kstin paikkamerkki 4"/>
          <p:cNvSpPr>
            <a:spLocks noGrp="1"/>
          </p:cNvSpPr>
          <p:nvPr>
            <p:ph type="body" sz="quarter" idx="3"/>
          </p:nvPr>
        </p:nvSpPr>
        <p:spPr>
          <a:xfrm>
            <a:off x="4645025" y="1535113"/>
            <a:ext cx="4041775" cy="639762"/>
          </a:xfrm>
          <a:prstGeom prst="rect">
            <a:avLst/>
          </a:prstGeom>
        </p:spPr>
        <p:txBody>
          <a:bodyPr anchor="b"/>
          <a:lstStyle>
            <a:lvl1pPr marL="0" indent="0">
              <a:buNone/>
              <a:defRPr sz="18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Sisällön paikkamerkki 5"/>
          <p:cNvSpPr>
            <a:spLocks noGrp="1"/>
          </p:cNvSpPr>
          <p:nvPr>
            <p:ph sz="quarter" idx="4"/>
          </p:nvPr>
        </p:nvSpPr>
        <p:spPr>
          <a:xfrm>
            <a:off x="4645025" y="2174875"/>
            <a:ext cx="4041775" cy="3717925"/>
          </a:xfrm>
          <a:prstGeom prst="rect">
            <a:avLst/>
          </a:prstGeom>
        </p:spPr>
        <p:txBody>
          <a:bodyPr/>
          <a:lstStyle>
            <a:lvl1pPr>
              <a:buFont typeface="Arial" pitchFamily="34" charset="0"/>
              <a:buChar char="•"/>
              <a:defRPr sz="18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smtClean="0"/>
          </a:p>
        </p:txBody>
      </p:sp>
      <p:sp>
        <p:nvSpPr>
          <p:cNvPr id="9" name="Title 3"/>
          <p:cNvSpPr>
            <a:spLocks noGrp="1"/>
          </p:cNvSpPr>
          <p:nvPr>
            <p:ph type="title"/>
          </p:nvPr>
        </p:nvSpPr>
        <p:spPr>
          <a:xfrm>
            <a:off x="755786" y="457200"/>
            <a:ext cx="5121140" cy="639312"/>
          </a:xfrm>
          <a:prstGeom prst="rect">
            <a:avLst/>
          </a:prstGeom>
        </p:spPr>
        <p:txBody>
          <a:bodyPr/>
          <a:lstStyle>
            <a:lvl1pPr algn="l">
              <a:defRPr b="1">
                <a:solidFill>
                  <a:srgbClr val="FFFFFF"/>
                </a:solidFill>
              </a:defRPr>
            </a:lvl1pPr>
          </a:lstStyle>
          <a:p>
            <a:r>
              <a:rPr lang="en-US" dirty="0" smtClean="0"/>
              <a:t>Click to edit Master title style</a:t>
            </a:r>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5" name="Title 3"/>
          <p:cNvSpPr txBox="1">
            <a:spLocks/>
          </p:cNvSpPr>
          <p:nvPr userDrawn="1"/>
        </p:nvSpPr>
        <p:spPr>
          <a:xfrm>
            <a:off x="708025" y="474663"/>
            <a:ext cx="5102225" cy="696912"/>
          </a:xfrm>
          <a:prstGeom prst="rect">
            <a:avLst/>
          </a:prstGeom>
        </p:spPr>
        <p:txBody>
          <a:bodyPr/>
          <a:lstStyle>
            <a:lvl1pPr>
              <a:defRPr b="1">
                <a:solidFill>
                  <a:schemeClr val="tx1"/>
                </a:solidFill>
              </a:defRPr>
            </a:lvl1pPr>
          </a:lstStyle>
          <a:p>
            <a:pPr eaLnBrk="0" hangingPunct="0">
              <a:lnSpc>
                <a:spcPct val="95000"/>
              </a:lnSpc>
              <a:defRPr/>
            </a:pPr>
            <a:r>
              <a:rPr lang="en-US" sz="2400" kern="0" dirty="0" smtClean="0">
                <a:solidFill>
                  <a:srgbClr val="FFFFFF"/>
                </a:solidFill>
                <a:latin typeface="+mj-lt"/>
                <a:ea typeface="+mj-ea"/>
                <a:cs typeface="+mj-cs"/>
              </a:rPr>
              <a:t>Click to edit Master title style</a:t>
            </a:r>
            <a:endParaRPr lang="en-US" sz="2400" kern="0" dirty="0">
              <a:solidFill>
                <a:srgbClr val="FFFFFF"/>
              </a:solidFill>
              <a:latin typeface="+mj-lt"/>
              <a:ea typeface="+mj-ea"/>
              <a:cs typeface="+mj-cs"/>
            </a:endParaRPr>
          </a:p>
        </p:txBody>
      </p:sp>
      <p:sp>
        <p:nvSpPr>
          <p:cNvPr id="2" name="Otsikko 1"/>
          <p:cNvSpPr>
            <a:spLocks noGrp="1"/>
          </p:cNvSpPr>
          <p:nvPr>
            <p:ph type="title"/>
          </p:nvPr>
        </p:nvSpPr>
        <p:spPr>
          <a:xfrm>
            <a:off x="457200" y="1215190"/>
            <a:ext cx="3008313" cy="1162050"/>
          </a:xfrm>
        </p:spPr>
        <p:txBody>
          <a:bodyPr anchor="b"/>
          <a:lstStyle>
            <a:lvl1pPr algn="l">
              <a:defRPr sz="2000" b="1">
                <a:solidFill>
                  <a:srgbClr val="000000"/>
                </a:solidFill>
              </a:defRPr>
            </a:lvl1pPr>
          </a:lstStyle>
          <a:p>
            <a:pPr lvl="0"/>
            <a:r>
              <a:rPr lang="en-US" dirty="0" smtClean="0"/>
              <a:t>Click to edit Master title style</a:t>
            </a:r>
            <a:endParaRPr lang="fi-FI" dirty="0" smtClean="0"/>
          </a:p>
        </p:txBody>
      </p:sp>
      <p:sp>
        <p:nvSpPr>
          <p:cNvPr id="3" name="Sisällön paikkamerkki 2"/>
          <p:cNvSpPr>
            <a:spLocks noGrp="1"/>
          </p:cNvSpPr>
          <p:nvPr>
            <p:ph idx="1"/>
          </p:nvPr>
        </p:nvSpPr>
        <p:spPr>
          <a:xfrm>
            <a:off x="3575050" y="1573311"/>
            <a:ext cx="5111750" cy="4693612"/>
          </a:xfrm>
          <a:prstGeom prst="rect">
            <a:avLst/>
          </a:prstGeom>
        </p:spPr>
        <p:txBody>
          <a:bodyPr/>
          <a:lstStyle>
            <a:lvl1pPr>
              <a:defRPr sz="3200">
                <a:solidFill>
                  <a:srgbClr val="000000"/>
                </a:solidFill>
              </a:defRPr>
            </a:lvl1pPr>
            <a:lvl2pPr>
              <a:defRPr sz="2800">
                <a:solidFill>
                  <a:srgbClr val="000000"/>
                </a:solidFill>
              </a:defRPr>
            </a:lvl2pPr>
            <a:lvl3pPr>
              <a:defRPr sz="2400">
                <a:solidFill>
                  <a:srgbClr val="000000"/>
                </a:solidFill>
              </a:defRPr>
            </a:lvl3pPr>
            <a:lvl4pPr>
              <a:defRPr sz="2000">
                <a:solidFill>
                  <a:srgbClr val="000000"/>
                </a:solidFill>
              </a:defRPr>
            </a:lvl4pPr>
            <a:lvl5pPr rtl="0">
              <a:defRPr sz="2000">
                <a:solidFill>
                  <a:srgbClr val="000000"/>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4" name="Tekstin paikkamerkki 3"/>
          <p:cNvSpPr>
            <a:spLocks noGrp="1"/>
          </p:cNvSpPr>
          <p:nvPr>
            <p:ph type="body" sz="half" idx="2"/>
          </p:nvPr>
        </p:nvSpPr>
        <p:spPr>
          <a:xfrm>
            <a:off x="457200" y="2410691"/>
            <a:ext cx="3008313" cy="3512557"/>
          </a:xfrm>
          <a:prstGeom prst="rect">
            <a:avLst/>
          </a:prstGeo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5" name="Title 3"/>
          <p:cNvSpPr txBox="1">
            <a:spLocks/>
          </p:cNvSpPr>
          <p:nvPr userDrawn="1"/>
        </p:nvSpPr>
        <p:spPr>
          <a:xfrm>
            <a:off x="669925" y="503238"/>
            <a:ext cx="5416550" cy="687387"/>
          </a:xfrm>
          <a:prstGeom prst="rect">
            <a:avLst/>
          </a:prstGeom>
        </p:spPr>
        <p:txBody>
          <a:bodyPr/>
          <a:lstStyle>
            <a:lvl1pPr>
              <a:defRPr b="1">
                <a:solidFill>
                  <a:schemeClr val="tx1"/>
                </a:solidFill>
              </a:defRPr>
            </a:lvl1pPr>
          </a:lstStyle>
          <a:p>
            <a:pPr eaLnBrk="0" hangingPunct="0">
              <a:lnSpc>
                <a:spcPct val="95000"/>
              </a:lnSpc>
              <a:defRPr/>
            </a:pPr>
            <a:r>
              <a:rPr lang="en-US" sz="2400" kern="0" dirty="0" smtClean="0">
                <a:solidFill>
                  <a:srgbClr val="FFFFFF"/>
                </a:solidFill>
                <a:latin typeface="+mj-lt"/>
                <a:ea typeface="+mj-ea"/>
                <a:cs typeface="+mj-cs"/>
              </a:rPr>
              <a:t>Click to edit Master title style</a:t>
            </a:r>
            <a:endParaRPr lang="en-US" sz="2400" kern="0" dirty="0">
              <a:solidFill>
                <a:srgbClr val="FFFFFF"/>
              </a:solidFill>
              <a:latin typeface="+mj-lt"/>
              <a:ea typeface="+mj-ea"/>
              <a:cs typeface="+mj-cs"/>
            </a:endParaRPr>
          </a:p>
        </p:txBody>
      </p:sp>
      <p:sp>
        <p:nvSpPr>
          <p:cNvPr id="2" name="Otsikko 1"/>
          <p:cNvSpPr>
            <a:spLocks noGrp="1"/>
          </p:cNvSpPr>
          <p:nvPr>
            <p:ph type="title"/>
          </p:nvPr>
        </p:nvSpPr>
        <p:spPr>
          <a:xfrm>
            <a:off x="1792288" y="4529672"/>
            <a:ext cx="5486400" cy="566738"/>
          </a:xfrm>
        </p:spPr>
        <p:txBody>
          <a:bodyPr anchor="b"/>
          <a:lstStyle>
            <a:lvl1pPr algn="l">
              <a:defRPr sz="2000" b="1">
                <a:solidFill>
                  <a:srgbClr val="000000"/>
                </a:solidFill>
              </a:defRPr>
            </a:lvl1pPr>
          </a:lstStyle>
          <a:p>
            <a:pPr lvl="0"/>
            <a:r>
              <a:rPr lang="en-US" smtClean="0"/>
              <a:t>Click to edit Master title style</a:t>
            </a:r>
            <a:endParaRPr lang="fi-FI" dirty="0" smtClean="0"/>
          </a:p>
        </p:txBody>
      </p:sp>
      <p:sp>
        <p:nvSpPr>
          <p:cNvPr id="3" name="Kuvan paikkamerkki 2"/>
          <p:cNvSpPr>
            <a:spLocks noGrp="1"/>
          </p:cNvSpPr>
          <p:nvPr>
            <p:ph type="pic" idx="1"/>
          </p:nvPr>
        </p:nvSpPr>
        <p:spPr>
          <a:xfrm>
            <a:off x="1792288" y="1205345"/>
            <a:ext cx="5486400" cy="3281988"/>
          </a:xfrm>
          <a:prstGeom prst="rect">
            <a:avLst/>
          </a:prstGeo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i-FI" noProof="0"/>
          </a:p>
        </p:txBody>
      </p:sp>
      <p:sp>
        <p:nvSpPr>
          <p:cNvPr id="4" name="Tekstin paikkamerkki 3"/>
          <p:cNvSpPr>
            <a:spLocks noGrp="1"/>
          </p:cNvSpPr>
          <p:nvPr>
            <p:ph type="body" sz="half" idx="2"/>
          </p:nvPr>
        </p:nvSpPr>
        <p:spPr>
          <a:xfrm>
            <a:off x="1792288" y="5096410"/>
            <a:ext cx="5486400" cy="804862"/>
          </a:xfrm>
          <a:prstGeom prst="rect">
            <a:avLst/>
          </a:prstGeo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pystysuora teksti">
    <p:spTree>
      <p:nvGrpSpPr>
        <p:cNvPr id="1" name=""/>
        <p:cNvGrpSpPr/>
        <p:nvPr/>
      </p:nvGrpSpPr>
      <p:grpSpPr>
        <a:xfrm>
          <a:off x="0" y="0"/>
          <a:ext cx="0" cy="0"/>
          <a:chOff x="0" y="0"/>
          <a:chExt cx="0" cy="0"/>
        </a:xfrm>
      </p:grpSpPr>
      <p:sp>
        <p:nvSpPr>
          <p:cNvPr id="3" name="Pystysuoran tekstin paikkamerkki 2"/>
          <p:cNvSpPr>
            <a:spLocks noGrp="1"/>
          </p:cNvSpPr>
          <p:nvPr>
            <p:ph type="body" orient="vert" idx="1"/>
          </p:nvPr>
        </p:nvSpPr>
        <p:spPr>
          <a:xfrm>
            <a:off x="271868" y="1774091"/>
            <a:ext cx="8159750" cy="4391025"/>
          </a:xfrm>
          <a:prstGeom prst="rect">
            <a:avLst/>
          </a:prstGeom>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smtClean="0"/>
          </a:p>
        </p:txBody>
      </p:sp>
      <p:sp>
        <p:nvSpPr>
          <p:cNvPr id="6" name="Title 3"/>
          <p:cNvSpPr>
            <a:spLocks noGrp="1"/>
          </p:cNvSpPr>
          <p:nvPr>
            <p:ph type="title"/>
          </p:nvPr>
        </p:nvSpPr>
        <p:spPr>
          <a:xfrm>
            <a:off x="651010" y="428625"/>
            <a:ext cx="5435465" cy="848862"/>
          </a:xfrm>
          <a:prstGeom prst="rect">
            <a:avLst/>
          </a:prstGeom>
        </p:spPr>
        <p:txBody>
          <a:bodyPr/>
          <a:lstStyle>
            <a:lvl1pPr algn="l">
              <a:defRPr b="1">
                <a:solidFill>
                  <a:srgbClr val="FFFFFF"/>
                </a:solidFill>
              </a:defRPr>
            </a:lvl1pPr>
          </a:lstStyle>
          <a:p>
            <a:r>
              <a:rPr lang="en-US" dirty="0" smtClean="0"/>
              <a:t>Click to edit Master title style</a:t>
            </a:r>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1026" name="Picture 1" descr="G:\freeLance\400_templates\again\-14\1\BG\2.jpg"/>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38" name="Rectangle 37"/>
          <p:cNvSpPr/>
          <p:nvPr userDrawn="1"/>
        </p:nvSpPr>
        <p:spPr bwMode="auto">
          <a:xfrm>
            <a:off x="266700" y="1801813"/>
            <a:ext cx="8691563" cy="4865687"/>
          </a:xfrm>
          <a:prstGeom prst="rect">
            <a:avLst/>
          </a:prstGeom>
          <a:solidFill>
            <a:srgbClr val="FFFFFF">
              <a:alpha val="79000"/>
            </a:srgbClr>
          </a:solidFill>
          <a:ln w="9525" cap="flat" cmpd="sng" algn="ctr">
            <a:noFill/>
            <a:prstDash val="solid"/>
            <a:round/>
            <a:headEnd type="none" w="med" len="med"/>
            <a:tailEnd type="none" w="med" len="med"/>
          </a:ln>
          <a:effectLst/>
        </p:spPr>
        <p:txBody>
          <a:bodyPr wrap="none" lIns="90000" tIns="46800" rIns="90000" bIns="46800" anchor="ctr"/>
          <a:lstStyle/>
          <a:p>
            <a:pPr>
              <a:defRPr/>
            </a:pPr>
            <a:endParaRPr lang="en-US" b="0" dirty="0"/>
          </a:p>
        </p:txBody>
      </p:sp>
      <p:sp>
        <p:nvSpPr>
          <p:cNvPr id="39" name="Rectangle 7"/>
          <p:cNvSpPr>
            <a:spLocks noChangeArrowheads="1"/>
          </p:cNvSpPr>
          <p:nvPr userDrawn="1"/>
        </p:nvSpPr>
        <p:spPr bwMode="gray">
          <a:xfrm>
            <a:off x="7772400" y="449263"/>
            <a:ext cx="996950" cy="479425"/>
          </a:xfrm>
          <a:prstGeom prst="rect">
            <a:avLst/>
          </a:prstGeom>
          <a:noFill/>
          <a:ln w="9525">
            <a:noFill/>
            <a:miter lim="800000"/>
            <a:headEnd/>
            <a:tailEnd/>
          </a:ln>
        </p:spPr>
        <p:txBody>
          <a:bodyPr wrap="none" anchor="ctr"/>
          <a:lstStyle/>
          <a:p>
            <a:pPr algn="ctr" eaLnBrk="0" hangingPunct="0">
              <a:defRPr/>
            </a:pPr>
            <a:r>
              <a:rPr lang="de-DE" sz="1600" dirty="0">
                <a:solidFill>
                  <a:srgbClr val="FFFFFF"/>
                </a:solidFill>
                <a:cs typeface="+mn-cs"/>
              </a:rPr>
              <a:t>LOGO</a:t>
            </a:r>
          </a:p>
        </p:txBody>
      </p:sp>
    </p:spTree>
  </p:cSld>
  <p:clrMap bg1="dk2" tx1="lt1" bg2="dk1" tx2="lt2" accent1="accent1" accent2="accent2" accent3="accent3" accent4="accent4" accent5="accent5" accent6="accent6" hlink="hlink" folHlink="folHlink"/>
  <p:sldLayoutIdLst>
    <p:sldLayoutId id="2147483685" r:id="rId1"/>
    <p:sldLayoutId id="2147483684" r:id="rId2"/>
    <p:sldLayoutId id="2147483683" r:id="rId3"/>
    <p:sldLayoutId id="2147483682" r:id="rId4"/>
    <p:sldLayoutId id="2147483681" r:id="rId5"/>
    <p:sldLayoutId id="2147483680" r:id="rId6"/>
    <p:sldLayoutId id="2147483686" r:id="rId7"/>
    <p:sldLayoutId id="2147483687" r:id="rId8"/>
    <p:sldLayoutId id="2147483679" r:id="rId9"/>
    <p:sldLayoutId id="2147483688" r:id="rId10"/>
    <p:sldLayoutId id="2147483678" r:id="rId11"/>
  </p:sldLayoutIdLst>
  <p:transition spd="med">
    <p:fade/>
  </p:transition>
  <p:hf sldNum="0" hdr="0" dt="0"/>
  <p:txStyles>
    <p:titleStyle>
      <a:lvl1pPr algn="l" rtl="0" eaLnBrk="0" fontAlgn="base" hangingPunct="0">
        <a:lnSpc>
          <a:spcPct val="95000"/>
        </a:lnSpc>
        <a:spcBef>
          <a:spcPct val="0"/>
        </a:spcBef>
        <a:spcAft>
          <a:spcPct val="0"/>
        </a:spcAft>
        <a:defRPr sz="2400">
          <a:solidFill>
            <a:schemeClr val="bg1"/>
          </a:solidFill>
          <a:latin typeface="+mj-lt"/>
          <a:ea typeface="+mj-ea"/>
          <a:cs typeface="+mj-cs"/>
        </a:defRPr>
      </a:lvl1pPr>
      <a:lvl2pPr algn="l" rtl="0" eaLnBrk="0" fontAlgn="base" hangingPunct="0">
        <a:lnSpc>
          <a:spcPct val="95000"/>
        </a:lnSpc>
        <a:spcBef>
          <a:spcPct val="0"/>
        </a:spcBef>
        <a:spcAft>
          <a:spcPct val="0"/>
        </a:spcAft>
        <a:defRPr sz="2400">
          <a:solidFill>
            <a:schemeClr val="bg1"/>
          </a:solidFill>
          <a:latin typeface="Arial" charset="0"/>
        </a:defRPr>
      </a:lvl2pPr>
      <a:lvl3pPr algn="l" rtl="0" eaLnBrk="0" fontAlgn="base" hangingPunct="0">
        <a:lnSpc>
          <a:spcPct val="95000"/>
        </a:lnSpc>
        <a:spcBef>
          <a:spcPct val="0"/>
        </a:spcBef>
        <a:spcAft>
          <a:spcPct val="0"/>
        </a:spcAft>
        <a:defRPr sz="2400">
          <a:solidFill>
            <a:schemeClr val="bg1"/>
          </a:solidFill>
          <a:latin typeface="Arial" charset="0"/>
        </a:defRPr>
      </a:lvl3pPr>
      <a:lvl4pPr algn="l" rtl="0" eaLnBrk="0" fontAlgn="base" hangingPunct="0">
        <a:lnSpc>
          <a:spcPct val="95000"/>
        </a:lnSpc>
        <a:spcBef>
          <a:spcPct val="0"/>
        </a:spcBef>
        <a:spcAft>
          <a:spcPct val="0"/>
        </a:spcAft>
        <a:defRPr sz="2400">
          <a:solidFill>
            <a:schemeClr val="bg1"/>
          </a:solidFill>
          <a:latin typeface="Arial" charset="0"/>
        </a:defRPr>
      </a:lvl4pPr>
      <a:lvl5pPr algn="l" rtl="0" eaLnBrk="0" fontAlgn="base" hangingPunct="0">
        <a:lnSpc>
          <a:spcPct val="95000"/>
        </a:lnSpc>
        <a:spcBef>
          <a:spcPct val="0"/>
        </a:spcBef>
        <a:spcAft>
          <a:spcPct val="0"/>
        </a:spcAft>
        <a:defRPr sz="2400">
          <a:solidFill>
            <a:schemeClr val="bg1"/>
          </a:solidFill>
          <a:latin typeface="Arial" charset="0"/>
        </a:defRPr>
      </a:lvl5pPr>
      <a:lvl6pPr marL="457200" algn="l" rtl="0" eaLnBrk="1" fontAlgn="base" hangingPunct="1">
        <a:lnSpc>
          <a:spcPct val="95000"/>
        </a:lnSpc>
        <a:spcBef>
          <a:spcPct val="0"/>
        </a:spcBef>
        <a:spcAft>
          <a:spcPct val="0"/>
        </a:spcAft>
        <a:defRPr sz="2400" b="1">
          <a:solidFill>
            <a:srgbClr val="FFFFFF"/>
          </a:solidFill>
          <a:latin typeface="Arial" charset="0"/>
        </a:defRPr>
      </a:lvl6pPr>
      <a:lvl7pPr marL="914400" algn="l" rtl="0" eaLnBrk="1" fontAlgn="base" hangingPunct="1">
        <a:lnSpc>
          <a:spcPct val="95000"/>
        </a:lnSpc>
        <a:spcBef>
          <a:spcPct val="0"/>
        </a:spcBef>
        <a:spcAft>
          <a:spcPct val="0"/>
        </a:spcAft>
        <a:defRPr sz="2400" b="1">
          <a:solidFill>
            <a:srgbClr val="FFFFFF"/>
          </a:solidFill>
          <a:latin typeface="Arial" charset="0"/>
        </a:defRPr>
      </a:lvl7pPr>
      <a:lvl8pPr marL="1371600" algn="l" rtl="0" eaLnBrk="1" fontAlgn="base" hangingPunct="1">
        <a:lnSpc>
          <a:spcPct val="95000"/>
        </a:lnSpc>
        <a:spcBef>
          <a:spcPct val="0"/>
        </a:spcBef>
        <a:spcAft>
          <a:spcPct val="0"/>
        </a:spcAft>
        <a:defRPr sz="2400" b="1">
          <a:solidFill>
            <a:srgbClr val="FFFFFF"/>
          </a:solidFill>
          <a:latin typeface="Arial" charset="0"/>
        </a:defRPr>
      </a:lvl8pPr>
      <a:lvl9pPr marL="1828800" algn="l" rtl="0" eaLnBrk="1" fontAlgn="base" hangingPunct="1">
        <a:lnSpc>
          <a:spcPct val="95000"/>
        </a:lnSpc>
        <a:spcBef>
          <a:spcPct val="0"/>
        </a:spcBef>
        <a:spcAft>
          <a:spcPct val="0"/>
        </a:spcAft>
        <a:defRPr sz="2400" b="1">
          <a:solidFill>
            <a:srgbClr val="FFFFFF"/>
          </a:solidFill>
          <a:latin typeface="Arial" charset="0"/>
        </a:defRPr>
      </a:lvl9pPr>
    </p:titleStyle>
    <p:bodyStyle>
      <a:lvl1pPr marL="190500" indent="-190500" algn="l" rtl="0" eaLnBrk="0" fontAlgn="base" hangingPunct="0">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Char char="-"/>
        <a:defRPr sz="2800">
          <a:solidFill>
            <a:schemeClr val="tx1"/>
          </a:solidFill>
          <a:latin typeface="+mn-lt"/>
        </a:defRPr>
      </a:lvl2pPr>
      <a:lvl3pPr marL="561975" indent="-179388" algn="l" rtl="0" eaLnBrk="0" fontAlgn="base" hangingPunct="0">
        <a:spcBef>
          <a:spcPct val="30000"/>
        </a:spcBef>
        <a:spcAft>
          <a:spcPct val="0"/>
        </a:spcAft>
        <a:buClr>
          <a:schemeClr val="accent1"/>
        </a:buClr>
        <a:buChar char="-"/>
        <a:defRPr sz="1600">
          <a:solidFill>
            <a:schemeClr val="tx1"/>
          </a:solidFill>
          <a:latin typeface="+mn-lt"/>
        </a:defRPr>
      </a:lvl3pPr>
      <a:lvl4pPr marL="768350" indent="-204788" algn="l" rtl="0" eaLnBrk="0" fontAlgn="base" hangingPunct="0">
        <a:spcBef>
          <a:spcPct val="30000"/>
        </a:spcBef>
        <a:spcAft>
          <a:spcPct val="0"/>
        </a:spcAft>
        <a:buClr>
          <a:schemeClr val="accent1"/>
        </a:buClr>
        <a:buChar char="-"/>
        <a:defRPr sz="1600">
          <a:solidFill>
            <a:schemeClr val="tx1"/>
          </a:solidFill>
          <a:latin typeface="+mn-lt"/>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5pPr>
      <a:lvl6pPr marL="15081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2"/>
          <p:cNvSpPr txBox="1">
            <a:spLocks noChangeArrowheads="1"/>
          </p:cNvSpPr>
          <p:nvPr/>
        </p:nvSpPr>
        <p:spPr bwMode="auto">
          <a:xfrm>
            <a:off x="1308100" y="1893888"/>
            <a:ext cx="6543675" cy="758825"/>
          </a:xfrm>
          <a:prstGeom prst="rect">
            <a:avLst/>
          </a:prstGeom>
          <a:noFill/>
          <a:ln w="9525">
            <a:noFill/>
            <a:miter lim="800000"/>
            <a:headEnd/>
            <a:tailEnd/>
          </a:ln>
        </p:spPr>
        <p:txBody>
          <a:bodyPr/>
          <a:lstStyle/>
          <a:p>
            <a:pPr algn="ctr">
              <a:buFont typeface="Wingdings" pitchFamily="2" charset="2"/>
              <a:buNone/>
            </a:pPr>
            <a:r>
              <a:rPr lang="en-US" sz="3600">
                <a:solidFill>
                  <a:schemeClr val="bg1"/>
                </a:solidFill>
              </a:rPr>
              <a:t>God’s Passion Is to Heal! </a:t>
            </a:r>
          </a:p>
        </p:txBody>
      </p:sp>
      <p:sp>
        <p:nvSpPr>
          <p:cNvPr id="15362" name="Rectangle 12"/>
          <p:cNvSpPr txBox="1">
            <a:spLocks noChangeArrowheads="1"/>
          </p:cNvSpPr>
          <p:nvPr/>
        </p:nvSpPr>
        <p:spPr bwMode="gray">
          <a:xfrm>
            <a:off x="384175" y="412750"/>
            <a:ext cx="8391525" cy="1501775"/>
          </a:xfrm>
          <a:prstGeom prst="rect">
            <a:avLst/>
          </a:prstGeom>
          <a:noFill/>
          <a:ln w="9525">
            <a:noFill/>
            <a:miter lim="800000"/>
            <a:headEnd/>
            <a:tailEnd/>
          </a:ln>
        </p:spPr>
        <p:txBody>
          <a:bodyPr lIns="0" rIns="0"/>
          <a:lstStyle/>
          <a:p>
            <a:pPr algn="ctr">
              <a:buFont typeface="Wingdings" pitchFamily="2" charset="2"/>
              <a:buNone/>
            </a:pPr>
            <a:r>
              <a:rPr lang="en-US" sz="7200" b="0">
                <a:solidFill>
                  <a:schemeClr val="bg1"/>
                </a:solidFill>
                <a:latin typeface="Impact" pitchFamily="34" charset="0"/>
              </a:rPr>
              <a:t>Healing Workshop</a:t>
            </a:r>
          </a:p>
        </p:txBody>
      </p:sp>
      <p:pic>
        <p:nvPicPr>
          <p:cNvPr id="15363" name="Picture 3"/>
          <p:cNvPicPr>
            <a:picLocks noChangeAspect="1"/>
          </p:cNvPicPr>
          <p:nvPr/>
        </p:nvPicPr>
        <p:blipFill>
          <a:blip r:embed="rId3"/>
          <a:srcRect/>
          <a:stretch>
            <a:fillRect/>
          </a:stretch>
        </p:blipFill>
        <p:spPr bwMode="auto">
          <a:xfrm>
            <a:off x="7127875" y="5837238"/>
            <a:ext cx="1922463" cy="7762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4"/>
          <p:cNvSpPr>
            <a:spLocks noChangeArrowheads="1"/>
          </p:cNvSpPr>
          <p:nvPr/>
        </p:nvSpPr>
        <p:spPr bwMode="gray">
          <a:xfrm>
            <a:off x="2081213" y="468313"/>
            <a:ext cx="4764087" cy="838200"/>
          </a:xfrm>
          <a:prstGeom prst="rect">
            <a:avLst/>
          </a:prstGeom>
          <a:noFill/>
          <a:ln w="9525">
            <a:noFill/>
            <a:miter lim="800000"/>
            <a:headEnd/>
            <a:tailEnd/>
          </a:ln>
        </p:spPr>
        <p:txBody>
          <a:bodyPr lIns="0" rIns="0" anchor="ctr"/>
          <a:lstStyle/>
          <a:p>
            <a:pPr>
              <a:lnSpc>
                <a:spcPct val="95000"/>
              </a:lnSpc>
            </a:pPr>
            <a:r>
              <a:rPr lang="en-US" sz="2400">
                <a:solidFill>
                  <a:schemeClr val="bg1"/>
                </a:solidFill>
              </a:rPr>
              <a:t>Old Covenant Healing Promises Are Reaffirmed in Christ Jesus and to His Followers </a:t>
            </a:r>
            <a:endParaRPr lang="en-US" sz="2400" noProof="1">
              <a:solidFill>
                <a:schemeClr val="bg1"/>
              </a:solidFill>
            </a:endParaRPr>
          </a:p>
        </p:txBody>
      </p:sp>
      <p:pic>
        <p:nvPicPr>
          <p:cNvPr id="33794" name="Picture 4"/>
          <p:cNvPicPr>
            <a:picLocks noChangeAspect="1"/>
          </p:cNvPicPr>
          <p:nvPr/>
        </p:nvPicPr>
        <p:blipFill>
          <a:blip r:embed="rId3"/>
          <a:srcRect/>
          <a:stretch>
            <a:fillRect/>
          </a:stretch>
        </p:blipFill>
        <p:spPr bwMode="auto">
          <a:xfrm>
            <a:off x="7032625" y="160338"/>
            <a:ext cx="1924050" cy="776287"/>
          </a:xfrm>
          <a:prstGeom prst="rect">
            <a:avLst/>
          </a:prstGeom>
          <a:noFill/>
          <a:ln w="9525">
            <a:noFill/>
            <a:miter lim="800000"/>
            <a:headEnd/>
            <a:tailEnd/>
          </a:ln>
        </p:spPr>
      </p:pic>
      <p:sp>
        <p:nvSpPr>
          <p:cNvPr id="6" name="Rectangle 12"/>
          <p:cNvSpPr txBox="1">
            <a:spLocks noChangeArrowheads="1"/>
          </p:cNvSpPr>
          <p:nvPr/>
        </p:nvSpPr>
        <p:spPr bwMode="auto">
          <a:xfrm>
            <a:off x="742950" y="2154238"/>
            <a:ext cx="7870825" cy="4246562"/>
          </a:xfrm>
          <a:prstGeom prst="rect">
            <a:avLst/>
          </a:prstGeom>
          <a:noFill/>
          <a:ln w="9525">
            <a:noFill/>
            <a:miter lim="800000"/>
            <a:headEnd/>
            <a:tailEnd/>
          </a:ln>
        </p:spPr>
        <p:txBody>
          <a:bodyPr/>
          <a:lstStyle/>
          <a:p>
            <a:pPr>
              <a:buFont typeface="Wingdings" pitchFamily="2" charset="2"/>
              <a:buNone/>
            </a:pPr>
            <a:r>
              <a:rPr lang="en-US" sz="3200" b="0">
                <a:solidFill>
                  <a:srgbClr val="000000"/>
                </a:solidFill>
              </a:rPr>
              <a:t>For as many as are the </a:t>
            </a:r>
            <a:r>
              <a:rPr lang="en-US" sz="3200" b="0" u="sng">
                <a:solidFill>
                  <a:srgbClr val="000000"/>
                </a:solidFill>
              </a:rPr>
              <a:t>promises of God</a:t>
            </a:r>
            <a:r>
              <a:rPr lang="en-US" sz="3200" b="0">
                <a:solidFill>
                  <a:srgbClr val="000000"/>
                </a:solidFill>
              </a:rPr>
              <a:t>, </a:t>
            </a:r>
            <a:r>
              <a:rPr lang="en-US" sz="3200" b="0" u="sng">
                <a:solidFill>
                  <a:srgbClr val="000000"/>
                </a:solidFill>
              </a:rPr>
              <a:t>in Him</a:t>
            </a:r>
            <a:r>
              <a:rPr lang="en-US" sz="3200" b="0">
                <a:solidFill>
                  <a:srgbClr val="000000"/>
                </a:solidFill>
              </a:rPr>
              <a:t> they are </a:t>
            </a:r>
            <a:r>
              <a:rPr lang="en-US" sz="3200" b="0" u="sng">
                <a:solidFill>
                  <a:srgbClr val="000000"/>
                </a:solidFill>
              </a:rPr>
              <a:t>yes.</a:t>
            </a:r>
            <a:r>
              <a:rPr lang="en-US" sz="3200" b="0">
                <a:solidFill>
                  <a:srgbClr val="000000"/>
                </a:solidFill>
              </a:rPr>
              <a:t> (2 Cor. 1:20) </a:t>
            </a:r>
          </a:p>
          <a:p>
            <a:pPr>
              <a:buFont typeface="Wingdings" pitchFamily="2" charset="2"/>
              <a:buNone/>
            </a:pPr>
            <a:endParaRPr lang="en-US" sz="3200" b="0">
              <a:solidFill>
                <a:srgbClr val="000000"/>
              </a:solidFill>
            </a:endParaRPr>
          </a:p>
          <a:p>
            <a:pPr>
              <a:buFont typeface="Wingdings" pitchFamily="2" charset="2"/>
              <a:buNone/>
            </a:pPr>
            <a:r>
              <a:rPr lang="en-US" sz="3200" b="0">
                <a:solidFill>
                  <a:srgbClr val="000000"/>
                </a:solidFill>
              </a:rPr>
              <a:t>And when He had called His twelve disciples to Him, He </a:t>
            </a:r>
            <a:r>
              <a:rPr lang="en-US" sz="3200" b="0" u="sng">
                <a:solidFill>
                  <a:srgbClr val="000000"/>
                </a:solidFill>
              </a:rPr>
              <a:t>gave them powe</a:t>
            </a:r>
            <a:r>
              <a:rPr lang="en-US" sz="3200" b="0">
                <a:solidFill>
                  <a:srgbClr val="000000"/>
                </a:solidFill>
              </a:rPr>
              <a:t>r over </a:t>
            </a:r>
            <a:r>
              <a:rPr lang="en-US" sz="3200" b="0" u="sng">
                <a:solidFill>
                  <a:srgbClr val="000000"/>
                </a:solidFill>
              </a:rPr>
              <a:t>unclean spirits</a:t>
            </a:r>
            <a:r>
              <a:rPr lang="en-US" sz="3200" b="0">
                <a:solidFill>
                  <a:srgbClr val="000000"/>
                </a:solidFill>
              </a:rPr>
              <a:t>, to </a:t>
            </a:r>
            <a:r>
              <a:rPr lang="en-US" sz="3200" b="0" u="sng">
                <a:solidFill>
                  <a:srgbClr val="000000"/>
                </a:solidFill>
              </a:rPr>
              <a:t>cast them out</a:t>
            </a:r>
            <a:r>
              <a:rPr lang="en-US" sz="3200" b="0">
                <a:solidFill>
                  <a:srgbClr val="000000"/>
                </a:solidFill>
              </a:rPr>
              <a:t>, and to </a:t>
            </a:r>
            <a:r>
              <a:rPr lang="en-US" sz="3200" b="0" u="sng">
                <a:solidFill>
                  <a:srgbClr val="000000"/>
                </a:solidFill>
              </a:rPr>
              <a:t>heal all kinds of sickness and all kinds of disease</a:t>
            </a:r>
            <a:r>
              <a:rPr lang="en-US" sz="3200" b="0">
                <a:solidFill>
                  <a:srgbClr val="000000"/>
                </a:solidFill>
              </a:rPr>
              <a:t>. (Matt. 10:1)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up)">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4"/>
          <p:cNvSpPr>
            <a:spLocks noChangeArrowheads="1"/>
          </p:cNvSpPr>
          <p:nvPr/>
        </p:nvSpPr>
        <p:spPr bwMode="gray">
          <a:xfrm>
            <a:off x="2081213" y="468313"/>
            <a:ext cx="4764087" cy="838200"/>
          </a:xfrm>
          <a:prstGeom prst="rect">
            <a:avLst/>
          </a:prstGeom>
          <a:noFill/>
          <a:ln w="9525">
            <a:noFill/>
            <a:miter lim="800000"/>
            <a:headEnd/>
            <a:tailEnd/>
          </a:ln>
        </p:spPr>
        <p:txBody>
          <a:bodyPr lIns="0" rIns="0" anchor="ctr"/>
          <a:lstStyle/>
          <a:p>
            <a:pPr>
              <a:lnSpc>
                <a:spcPct val="95000"/>
              </a:lnSpc>
            </a:pPr>
            <a:r>
              <a:rPr lang="en-US" sz="2400">
                <a:solidFill>
                  <a:schemeClr val="bg1"/>
                </a:solidFill>
              </a:rPr>
              <a:t>Old Covenant Healing Promises Are Reaffirmed in Christ Jesus and to His Followers </a:t>
            </a:r>
            <a:endParaRPr lang="en-US" sz="2400" noProof="1">
              <a:solidFill>
                <a:schemeClr val="bg1"/>
              </a:solidFill>
            </a:endParaRPr>
          </a:p>
        </p:txBody>
      </p:sp>
      <p:pic>
        <p:nvPicPr>
          <p:cNvPr id="35842" name="Picture 4"/>
          <p:cNvPicPr>
            <a:picLocks noChangeAspect="1"/>
          </p:cNvPicPr>
          <p:nvPr/>
        </p:nvPicPr>
        <p:blipFill>
          <a:blip r:embed="rId3"/>
          <a:srcRect/>
          <a:stretch>
            <a:fillRect/>
          </a:stretch>
        </p:blipFill>
        <p:spPr bwMode="auto">
          <a:xfrm>
            <a:off x="7032625" y="160338"/>
            <a:ext cx="1924050" cy="776287"/>
          </a:xfrm>
          <a:prstGeom prst="rect">
            <a:avLst/>
          </a:prstGeom>
          <a:noFill/>
          <a:ln w="9525">
            <a:noFill/>
            <a:miter lim="800000"/>
            <a:headEnd/>
            <a:tailEnd/>
          </a:ln>
        </p:spPr>
      </p:pic>
      <p:sp>
        <p:nvSpPr>
          <p:cNvPr id="6" name="Rectangle 12"/>
          <p:cNvSpPr txBox="1">
            <a:spLocks noChangeArrowheads="1"/>
          </p:cNvSpPr>
          <p:nvPr/>
        </p:nvSpPr>
        <p:spPr bwMode="auto">
          <a:xfrm>
            <a:off x="742950" y="2195513"/>
            <a:ext cx="7870825" cy="4205287"/>
          </a:xfrm>
          <a:prstGeom prst="rect">
            <a:avLst/>
          </a:prstGeom>
          <a:noFill/>
          <a:ln w="9525">
            <a:noFill/>
            <a:miter lim="800000"/>
            <a:headEnd/>
            <a:tailEnd/>
          </a:ln>
        </p:spPr>
        <p:txBody>
          <a:bodyPr/>
          <a:lstStyle/>
          <a:p>
            <a:pPr>
              <a:buFont typeface="Wingdings" pitchFamily="2" charset="2"/>
              <a:buNone/>
            </a:pPr>
            <a:r>
              <a:rPr lang="en-US" sz="3200" b="0">
                <a:solidFill>
                  <a:srgbClr val="000000"/>
                </a:solidFill>
              </a:rPr>
              <a:t>So they departed and went through the towns, </a:t>
            </a:r>
            <a:r>
              <a:rPr lang="en-US" sz="3200" b="0" u="sng">
                <a:solidFill>
                  <a:srgbClr val="000000"/>
                </a:solidFill>
              </a:rPr>
              <a:t>preaching the gospel and healing everywhere</a:t>
            </a:r>
            <a:r>
              <a:rPr lang="en-US" sz="3200" b="0">
                <a:solidFill>
                  <a:srgbClr val="000000"/>
                </a:solidFill>
              </a:rPr>
              <a:t>. (Lk. 9:6)</a:t>
            </a:r>
          </a:p>
          <a:p>
            <a:pPr>
              <a:buFont typeface="Wingdings" pitchFamily="2" charset="2"/>
              <a:buNone/>
            </a:pPr>
            <a:endParaRPr lang="en-US" sz="3200" b="0">
              <a:solidFill>
                <a:srgbClr val="000000"/>
              </a:solidFill>
            </a:endParaRPr>
          </a:p>
          <a:p>
            <a:pPr>
              <a:buFont typeface="Wingdings" pitchFamily="2" charset="2"/>
              <a:buNone/>
            </a:pPr>
            <a:r>
              <a:rPr lang="en-US" sz="3200" b="0">
                <a:solidFill>
                  <a:srgbClr val="000000"/>
                </a:solidFill>
              </a:rPr>
              <a:t>And as you go, preach, saying, “The </a:t>
            </a:r>
            <a:r>
              <a:rPr lang="en-US" sz="3200" b="0" u="sng">
                <a:solidFill>
                  <a:srgbClr val="000000"/>
                </a:solidFill>
              </a:rPr>
              <a:t>kingdom of heaven is at hand</a:t>
            </a:r>
            <a:r>
              <a:rPr lang="en-US" sz="3200" b="0">
                <a:solidFill>
                  <a:srgbClr val="000000"/>
                </a:solidFill>
              </a:rPr>
              <a:t>.” </a:t>
            </a:r>
            <a:r>
              <a:rPr lang="en-US" sz="3200" b="0" u="sng">
                <a:solidFill>
                  <a:srgbClr val="000000"/>
                </a:solidFill>
              </a:rPr>
              <a:t>Heal the sick, raise the dead, cleanse the lepers, cast out demons</a:t>
            </a:r>
            <a:r>
              <a:rPr lang="en-US" sz="3200" b="0">
                <a:solidFill>
                  <a:srgbClr val="000000"/>
                </a:solidFill>
              </a:rPr>
              <a:t>. (Matt. 10:7,8)</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up)">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4"/>
          <p:cNvSpPr>
            <a:spLocks noChangeArrowheads="1"/>
          </p:cNvSpPr>
          <p:nvPr/>
        </p:nvSpPr>
        <p:spPr bwMode="gray">
          <a:xfrm>
            <a:off x="2081213" y="468313"/>
            <a:ext cx="4764087" cy="838200"/>
          </a:xfrm>
          <a:prstGeom prst="rect">
            <a:avLst/>
          </a:prstGeom>
          <a:noFill/>
          <a:ln w="9525">
            <a:noFill/>
            <a:miter lim="800000"/>
            <a:headEnd/>
            <a:tailEnd/>
          </a:ln>
        </p:spPr>
        <p:txBody>
          <a:bodyPr lIns="0" rIns="0" anchor="ctr"/>
          <a:lstStyle/>
          <a:p>
            <a:pPr>
              <a:lnSpc>
                <a:spcPct val="95000"/>
              </a:lnSpc>
            </a:pPr>
            <a:r>
              <a:rPr lang="en-US" sz="2400">
                <a:solidFill>
                  <a:schemeClr val="bg1"/>
                </a:solidFill>
              </a:rPr>
              <a:t>Old Covenant Healing Promises Are Reaffirmed in Christ Jesus and to His Followers </a:t>
            </a:r>
            <a:endParaRPr lang="en-US" sz="2400" noProof="1">
              <a:solidFill>
                <a:schemeClr val="bg1"/>
              </a:solidFill>
            </a:endParaRPr>
          </a:p>
        </p:txBody>
      </p:sp>
      <p:pic>
        <p:nvPicPr>
          <p:cNvPr id="37890" name="Picture 4"/>
          <p:cNvPicPr>
            <a:picLocks noChangeAspect="1"/>
          </p:cNvPicPr>
          <p:nvPr/>
        </p:nvPicPr>
        <p:blipFill>
          <a:blip r:embed="rId3"/>
          <a:srcRect/>
          <a:stretch>
            <a:fillRect/>
          </a:stretch>
        </p:blipFill>
        <p:spPr bwMode="auto">
          <a:xfrm>
            <a:off x="7032625" y="160338"/>
            <a:ext cx="1924050" cy="776287"/>
          </a:xfrm>
          <a:prstGeom prst="rect">
            <a:avLst/>
          </a:prstGeom>
          <a:noFill/>
          <a:ln w="9525">
            <a:noFill/>
            <a:miter lim="800000"/>
            <a:headEnd/>
            <a:tailEnd/>
          </a:ln>
        </p:spPr>
      </p:pic>
      <p:sp>
        <p:nvSpPr>
          <p:cNvPr id="37891" name="Rectangle 12"/>
          <p:cNvSpPr txBox="1">
            <a:spLocks noChangeArrowheads="1"/>
          </p:cNvSpPr>
          <p:nvPr/>
        </p:nvSpPr>
        <p:spPr bwMode="auto">
          <a:xfrm>
            <a:off x="871538" y="3059113"/>
            <a:ext cx="7613650" cy="3427412"/>
          </a:xfrm>
          <a:prstGeom prst="rect">
            <a:avLst/>
          </a:prstGeom>
          <a:noFill/>
          <a:ln w="9525">
            <a:noFill/>
            <a:miter lim="800000"/>
            <a:headEnd/>
            <a:tailEnd/>
          </a:ln>
        </p:spPr>
        <p:txBody>
          <a:bodyPr/>
          <a:lstStyle/>
          <a:p>
            <a:pPr>
              <a:buFont typeface="Wingdings" pitchFamily="2" charset="2"/>
              <a:buNone/>
            </a:pPr>
            <a:r>
              <a:rPr lang="en-US" sz="3600" b="0" u="sng">
                <a:solidFill>
                  <a:srgbClr val="000000"/>
                </a:solidFill>
              </a:rPr>
              <a:t>Heal</a:t>
            </a:r>
            <a:r>
              <a:rPr lang="en-US" sz="3600" b="0">
                <a:solidFill>
                  <a:srgbClr val="000000"/>
                </a:solidFill>
              </a:rPr>
              <a:t> those in it who are sick, and </a:t>
            </a:r>
            <a:r>
              <a:rPr lang="en-US" sz="3600" b="0" u="sng">
                <a:solidFill>
                  <a:srgbClr val="000000"/>
                </a:solidFill>
              </a:rPr>
              <a:t>say to them, “The </a:t>
            </a:r>
            <a:r>
              <a:rPr lang="en-US" sz="3600" u="sng">
                <a:solidFill>
                  <a:srgbClr val="000000"/>
                </a:solidFill>
              </a:rPr>
              <a:t>kingdom</a:t>
            </a:r>
            <a:r>
              <a:rPr lang="en-US" sz="3600" b="0" u="sng">
                <a:solidFill>
                  <a:srgbClr val="000000"/>
                </a:solidFill>
              </a:rPr>
              <a:t> of God has come </a:t>
            </a:r>
            <a:r>
              <a:rPr lang="en-US" sz="3600" u="sng">
                <a:solidFill>
                  <a:srgbClr val="000000"/>
                </a:solidFill>
              </a:rPr>
              <a:t>near</a:t>
            </a:r>
            <a:r>
              <a:rPr lang="en-US" sz="3600" b="0" u="sng">
                <a:solidFill>
                  <a:srgbClr val="000000"/>
                </a:solidFill>
              </a:rPr>
              <a:t> to you</a:t>
            </a:r>
            <a:r>
              <a:rPr lang="en-US" sz="3600" b="0">
                <a:solidFill>
                  <a:srgbClr val="000000"/>
                </a:solidFill>
              </a:rPr>
              <a:t>.” (Lk. 10:9)</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4"/>
          <p:cNvSpPr>
            <a:spLocks noChangeArrowheads="1"/>
          </p:cNvSpPr>
          <p:nvPr/>
        </p:nvSpPr>
        <p:spPr bwMode="gray">
          <a:xfrm>
            <a:off x="2081213" y="468313"/>
            <a:ext cx="4764087" cy="838200"/>
          </a:xfrm>
          <a:prstGeom prst="rect">
            <a:avLst/>
          </a:prstGeom>
          <a:noFill/>
          <a:ln w="9525">
            <a:noFill/>
            <a:miter lim="800000"/>
            <a:headEnd/>
            <a:tailEnd/>
          </a:ln>
        </p:spPr>
        <p:txBody>
          <a:bodyPr lIns="0" rIns="0" anchor="ctr"/>
          <a:lstStyle/>
          <a:p>
            <a:pPr>
              <a:lnSpc>
                <a:spcPct val="95000"/>
              </a:lnSpc>
            </a:pPr>
            <a:r>
              <a:rPr lang="en-US" sz="2400">
                <a:solidFill>
                  <a:schemeClr val="bg1"/>
                </a:solidFill>
              </a:rPr>
              <a:t>Old Covenant Healing Promises Are Reaffirmed in Christ Jesus and to His Followers </a:t>
            </a:r>
            <a:endParaRPr lang="en-US" sz="2400" noProof="1">
              <a:solidFill>
                <a:schemeClr val="bg1"/>
              </a:solidFill>
            </a:endParaRPr>
          </a:p>
        </p:txBody>
      </p:sp>
      <p:pic>
        <p:nvPicPr>
          <p:cNvPr id="39938" name="Picture 4"/>
          <p:cNvPicPr>
            <a:picLocks noChangeAspect="1"/>
          </p:cNvPicPr>
          <p:nvPr/>
        </p:nvPicPr>
        <p:blipFill>
          <a:blip r:embed="rId3"/>
          <a:srcRect/>
          <a:stretch>
            <a:fillRect/>
          </a:stretch>
        </p:blipFill>
        <p:spPr bwMode="auto">
          <a:xfrm>
            <a:off x="7032625" y="160338"/>
            <a:ext cx="1924050" cy="776287"/>
          </a:xfrm>
          <a:prstGeom prst="rect">
            <a:avLst/>
          </a:prstGeom>
          <a:noFill/>
          <a:ln w="9525">
            <a:noFill/>
            <a:miter lim="800000"/>
            <a:headEnd/>
            <a:tailEnd/>
          </a:ln>
        </p:spPr>
      </p:pic>
      <p:sp>
        <p:nvSpPr>
          <p:cNvPr id="39939" name="Rectangle 12"/>
          <p:cNvSpPr txBox="1">
            <a:spLocks noChangeArrowheads="1"/>
          </p:cNvSpPr>
          <p:nvPr/>
        </p:nvSpPr>
        <p:spPr bwMode="auto">
          <a:xfrm>
            <a:off x="709613" y="2068513"/>
            <a:ext cx="7845425" cy="4357687"/>
          </a:xfrm>
          <a:prstGeom prst="rect">
            <a:avLst/>
          </a:prstGeom>
          <a:noFill/>
          <a:ln w="9525">
            <a:noFill/>
            <a:miter lim="800000"/>
            <a:headEnd/>
            <a:tailEnd/>
          </a:ln>
        </p:spPr>
        <p:txBody>
          <a:bodyPr/>
          <a:lstStyle/>
          <a:p>
            <a:pPr>
              <a:buFont typeface="Wingdings" pitchFamily="2" charset="2"/>
              <a:buNone/>
            </a:pPr>
            <a:r>
              <a:rPr lang="en-US" sz="3200" b="0">
                <a:solidFill>
                  <a:srgbClr val="000000"/>
                </a:solidFill>
              </a:rPr>
              <a:t>And He said to them, "Go into all the world and </a:t>
            </a:r>
            <a:r>
              <a:rPr lang="en-US" sz="3200" b="0" u="sng">
                <a:solidFill>
                  <a:srgbClr val="000000"/>
                </a:solidFill>
              </a:rPr>
              <a:t>preach the gospel</a:t>
            </a:r>
            <a:r>
              <a:rPr lang="en-US" sz="3200" b="0">
                <a:solidFill>
                  <a:srgbClr val="000000"/>
                </a:solidFill>
              </a:rPr>
              <a:t> to every creature. He who believes and is baptized will be saved; but he who does not believe will be condemned. And </a:t>
            </a:r>
            <a:r>
              <a:rPr lang="en-US" sz="3200" b="0" u="sng">
                <a:solidFill>
                  <a:srgbClr val="000000"/>
                </a:solidFill>
              </a:rPr>
              <a:t>these signs will follow those who believe: In My name they will cast out demons; …they will lay hands on the sick, and they will recover.</a:t>
            </a:r>
            <a:r>
              <a:rPr lang="en-US" sz="3200" b="0">
                <a:solidFill>
                  <a:srgbClr val="000000"/>
                </a:solidFill>
              </a:rPr>
              <a:t>" </a:t>
            </a:r>
            <a:br>
              <a:rPr lang="en-US" sz="3200" b="0">
                <a:solidFill>
                  <a:srgbClr val="000000"/>
                </a:solidFill>
              </a:rPr>
            </a:br>
            <a:r>
              <a:rPr lang="en-US" sz="3200" b="0">
                <a:solidFill>
                  <a:srgbClr val="000000"/>
                </a:solidFill>
              </a:rPr>
              <a:t>(Mk. 16:15-18)</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2"/>
          <p:cNvSpPr txBox="1">
            <a:spLocks noChangeArrowheads="1"/>
          </p:cNvSpPr>
          <p:nvPr/>
        </p:nvSpPr>
        <p:spPr bwMode="gray">
          <a:xfrm>
            <a:off x="358775" y="530225"/>
            <a:ext cx="8391525" cy="2324100"/>
          </a:xfrm>
          <a:prstGeom prst="rect">
            <a:avLst/>
          </a:prstGeom>
          <a:noFill/>
          <a:ln w="9525">
            <a:noFill/>
            <a:miter lim="800000"/>
            <a:headEnd/>
            <a:tailEnd/>
          </a:ln>
        </p:spPr>
        <p:txBody>
          <a:bodyPr lIns="0" rIns="0"/>
          <a:lstStyle/>
          <a:p>
            <a:pPr algn="ctr">
              <a:buFont typeface="Wingdings" pitchFamily="2" charset="2"/>
              <a:buNone/>
            </a:pPr>
            <a:r>
              <a:rPr lang="en-US" sz="4800" b="0">
                <a:solidFill>
                  <a:schemeClr val="bg1"/>
                </a:solidFill>
                <a:latin typeface="Impact" pitchFamily="34" charset="0"/>
              </a:rPr>
              <a:t>Increase the Healing Anointing Through Increased Faith</a:t>
            </a:r>
          </a:p>
        </p:txBody>
      </p:sp>
      <p:pic>
        <p:nvPicPr>
          <p:cNvPr id="41986" name="Picture 3"/>
          <p:cNvPicPr>
            <a:picLocks noChangeAspect="1"/>
          </p:cNvPicPr>
          <p:nvPr/>
        </p:nvPicPr>
        <p:blipFill>
          <a:blip r:embed="rId3"/>
          <a:srcRect/>
          <a:stretch>
            <a:fillRect/>
          </a:stretch>
        </p:blipFill>
        <p:spPr bwMode="auto">
          <a:xfrm>
            <a:off x="7127875" y="5837238"/>
            <a:ext cx="1922463" cy="7762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4"/>
          <p:cNvSpPr>
            <a:spLocks noChangeArrowheads="1"/>
          </p:cNvSpPr>
          <p:nvPr/>
        </p:nvSpPr>
        <p:spPr bwMode="gray">
          <a:xfrm>
            <a:off x="2081213" y="468313"/>
            <a:ext cx="4764087" cy="838200"/>
          </a:xfrm>
          <a:prstGeom prst="rect">
            <a:avLst/>
          </a:prstGeom>
          <a:noFill/>
          <a:ln w="9525">
            <a:noFill/>
            <a:miter lim="800000"/>
            <a:headEnd/>
            <a:tailEnd/>
          </a:ln>
        </p:spPr>
        <p:txBody>
          <a:bodyPr lIns="0" rIns="0" anchor="ctr"/>
          <a:lstStyle/>
          <a:p>
            <a:pPr>
              <a:lnSpc>
                <a:spcPct val="95000"/>
              </a:lnSpc>
            </a:pPr>
            <a:r>
              <a:rPr lang="en-US" sz="2400">
                <a:solidFill>
                  <a:schemeClr val="bg1"/>
                </a:solidFill>
              </a:rPr>
              <a:t>Increase the Healing Anointing Through Increased Faith</a:t>
            </a:r>
            <a:endParaRPr lang="en-US" sz="2400" noProof="1">
              <a:solidFill>
                <a:schemeClr val="bg1"/>
              </a:solidFill>
            </a:endParaRPr>
          </a:p>
        </p:txBody>
      </p:sp>
      <p:pic>
        <p:nvPicPr>
          <p:cNvPr id="44034" name="Picture 4"/>
          <p:cNvPicPr>
            <a:picLocks noChangeAspect="1"/>
          </p:cNvPicPr>
          <p:nvPr/>
        </p:nvPicPr>
        <p:blipFill>
          <a:blip r:embed="rId3"/>
          <a:srcRect/>
          <a:stretch>
            <a:fillRect/>
          </a:stretch>
        </p:blipFill>
        <p:spPr bwMode="auto">
          <a:xfrm>
            <a:off x="7032625" y="160338"/>
            <a:ext cx="1924050" cy="776287"/>
          </a:xfrm>
          <a:prstGeom prst="rect">
            <a:avLst/>
          </a:prstGeom>
          <a:noFill/>
          <a:ln w="9525">
            <a:noFill/>
            <a:miter lim="800000"/>
            <a:headEnd/>
            <a:tailEnd/>
          </a:ln>
        </p:spPr>
      </p:pic>
      <p:sp>
        <p:nvSpPr>
          <p:cNvPr id="44035" name="Rectangle 12"/>
          <p:cNvSpPr txBox="1">
            <a:spLocks noChangeArrowheads="1"/>
          </p:cNvSpPr>
          <p:nvPr/>
        </p:nvSpPr>
        <p:spPr bwMode="auto">
          <a:xfrm>
            <a:off x="931863" y="2606675"/>
            <a:ext cx="7502525" cy="3794125"/>
          </a:xfrm>
          <a:prstGeom prst="rect">
            <a:avLst/>
          </a:prstGeom>
          <a:noFill/>
          <a:ln w="9525">
            <a:noFill/>
            <a:miter lim="800000"/>
            <a:headEnd/>
            <a:tailEnd/>
          </a:ln>
        </p:spPr>
        <p:txBody>
          <a:bodyPr/>
          <a:lstStyle/>
          <a:p>
            <a:pPr>
              <a:buFont typeface="Wingdings" pitchFamily="2" charset="2"/>
              <a:buNone/>
            </a:pPr>
            <a:r>
              <a:rPr lang="en-US" sz="3600">
                <a:solidFill>
                  <a:srgbClr val="000000"/>
                </a:solidFill>
              </a:rPr>
              <a:t>The Manifest Anointing to Heal: </a:t>
            </a:r>
          </a:p>
          <a:p>
            <a:pPr>
              <a:buFont typeface="Wingdings" pitchFamily="2" charset="2"/>
              <a:buNone/>
            </a:pPr>
            <a:r>
              <a:rPr lang="en-US" sz="3200" b="0">
                <a:solidFill>
                  <a:srgbClr val="000000"/>
                </a:solidFill>
              </a:rPr>
              <a:t>And the </a:t>
            </a:r>
            <a:r>
              <a:rPr lang="en-US" sz="3200" b="0" u="sng">
                <a:solidFill>
                  <a:srgbClr val="000000"/>
                </a:solidFill>
              </a:rPr>
              <a:t>power of the Lord was present</a:t>
            </a:r>
            <a:r>
              <a:rPr lang="en-US" sz="3200" b="0">
                <a:solidFill>
                  <a:srgbClr val="000000"/>
                </a:solidFill>
              </a:rPr>
              <a:t> to </a:t>
            </a:r>
            <a:r>
              <a:rPr lang="en-US" sz="3200" b="0" u="sng">
                <a:solidFill>
                  <a:srgbClr val="000000"/>
                </a:solidFill>
              </a:rPr>
              <a:t>heal</a:t>
            </a:r>
            <a:r>
              <a:rPr lang="en-US" sz="3200" b="0">
                <a:solidFill>
                  <a:srgbClr val="000000"/>
                </a:solidFill>
              </a:rPr>
              <a:t> them (Lk. 5:17). </a:t>
            </a:r>
          </a:p>
          <a:p>
            <a:pPr>
              <a:buFont typeface="Wingdings" pitchFamily="2" charset="2"/>
              <a:buNone/>
            </a:pPr>
            <a:endParaRPr lang="en-US" sz="3200" b="0">
              <a:solidFill>
                <a:srgbClr val="000000"/>
              </a:solidFill>
            </a:endParaRPr>
          </a:p>
          <a:p>
            <a:pPr>
              <a:buFont typeface="Wingdings" pitchFamily="2" charset="2"/>
              <a:buNone/>
            </a:pPr>
            <a:r>
              <a:rPr lang="en-US" sz="3200" b="0">
                <a:solidFill>
                  <a:srgbClr val="000000"/>
                </a:solidFill>
              </a:rPr>
              <a:t>So we ask for the Holy Spirit’s healing presence to come upon us.</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4"/>
          <p:cNvSpPr>
            <a:spLocks noChangeArrowheads="1"/>
          </p:cNvSpPr>
          <p:nvPr/>
        </p:nvSpPr>
        <p:spPr bwMode="gray">
          <a:xfrm>
            <a:off x="2081213" y="468313"/>
            <a:ext cx="4764087" cy="838200"/>
          </a:xfrm>
          <a:prstGeom prst="rect">
            <a:avLst/>
          </a:prstGeom>
          <a:noFill/>
          <a:ln w="9525">
            <a:noFill/>
            <a:miter lim="800000"/>
            <a:headEnd/>
            <a:tailEnd/>
          </a:ln>
        </p:spPr>
        <p:txBody>
          <a:bodyPr lIns="0" rIns="0" anchor="ctr"/>
          <a:lstStyle/>
          <a:p>
            <a:pPr>
              <a:lnSpc>
                <a:spcPct val="95000"/>
              </a:lnSpc>
            </a:pPr>
            <a:r>
              <a:rPr lang="en-US" sz="2400">
                <a:solidFill>
                  <a:schemeClr val="bg1"/>
                </a:solidFill>
              </a:rPr>
              <a:t>Increase the Healing Anointing Through Increased Faith</a:t>
            </a:r>
            <a:endParaRPr lang="en-US" sz="2400" noProof="1">
              <a:solidFill>
                <a:schemeClr val="bg1"/>
              </a:solidFill>
            </a:endParaRPr>
          </a:p>
        </p:txBody>
      </p:sp>
      <p:pic>
        <p:nvPicPr>
          <p:cNvPr id="46082" name="Picture 4"/>
          <p:cNvPicPr>
            <a:picLocks noChangeAspect="1"/>
          </p:cNvPicPr>
          <p:nvPr/>
        </p:nvPicPr>
        <p:blipFill>
          <a:blip r:embed="rId3"/>
          <a:srcRect/>
          <a:stretch>
            <a:fillRect/>
          </a:stretch>
        </p:blipFill>
        <p:spPr bwMode="auto">
          <a:xfrm>
            <a:off x="7032625" y="160338"/>
            <a:ext cx="1924050" cy="776287"/>
          </a:xfrm>
          <a:prstGeom prst="rect">
            <a:avLst/>
          </a:prstGeom>
          <a:noFill/>
          <a:ln w="9525">
            <a:noFill/>
            <a:miter lim="800000"/>
            <a:headEnd/>
            <a:tailEnd/>
          </a:ln>
        </p:spPr>
      </p:pic>
      <p:sp>
        <p:nvSpPr>
          <p:cNvPr id="46083" name="Rectangle 12"/>
          <p:cNvSpPr txBox="1">
            <a:spLocks noChangeArrowheads="1"/>
          </p:cNvSpPr>
          <p:nvPr/>
        </p:nvSpPr>
        <p:spPr bwMode="auto">
          <a:xfrm>
            <a:off x="615950" y="2195513"/>
            <a:ext cx="7964488" cy="4503737"/>
          </a:xfrm>
          <a:prstGeom prst="rect">
            <a:avLst/>
          </a:prstGeom>
          <a:noFill/>
          <a:ln w="9525">
            <a:noFill/>
            <a:miter lim="800000"/>
            <a:headEnd/>
            <a:tailEnd/>
          </a:ln>
        </p:spPr>
        <p:txBody>
          <a:bodyPr/>
          <a:lstStyle/>
          <a:p>
            <a:pPr>
              <a:buFont typeface="Wingdings" pitchFamily="2" charset="2"/>
              <a:buNone/>
            </a:pPr>
            <a:r>
              <a:rPr lang="en-US" sz="3400">
                <a:solidFill>
                  <a:srgbClr val="000000"/>
                </a:solidFill>
              </a:rPr>
              <a:t>Asking for a Healing Anointing Means Receiving a Healing Anointing: </a:t>
            </a:r>
          </a:p>
          <a:p>
            <a:pPr>
              <a:buFont typeface="Wingdings" pitchFamily="2" charset="2"/>
              <a:buNone/>
            </a:pPr>
            <a:r>
              <a:rPr lang="en-US" sz="3200" b="0">
                <a:solidFill>
                  <a:srgbClr val="000000"/>
                </a:solidFill>
              </a:rPr>
              <a:t>Now this is the confidence that we have in Him, that if we </a:t>
            </a:r>
            <a:r>
              <a:rPr lang="en-US" sz="3200" b="0" u="sng">
                <a:solidFill>
                  <a:srgbClr val="000000"/>
                </a:solidFill>
              </a:rPr>
              <a:t>ask</a:t>
            </a:r>
            <a:r>
              <a:rPr lang="en-US" sz="3200" b="0">
                <a:solidFill>
                  <a:srgbClr val="000000"/>
                </a:solidFill>
              </a:rPr>
              <a:t> anything </a:t>
            </a:r>
            <a:r>
              <a:rPr lang="en-US" sz="3200" b="0" u="sng">
                <a:solidFill>
                  <a:srgbClr val="000000"/>
                </a:solidFill>
              </a:rPr>
              <a:t>according to His will</a:t>
            </a:r>
            <a:r>
              <a:rPr lang="en-US" sz="3200" b="0">
                <a:solidFill>
                  <a:srgbClr val="000000"/>
                </a:solidFill>
              </a:rPr>
              <a:t>, </a:t>
            </a:r>
            <a:r>
              <a:rPr lang="en-US" sz="3200" b="0" u="sng">
                <a:solidFill>
                  <a:srgbClr val="000000"/>
                </a:solidFill>
              </a:rPr>
              <a:t>He hears</a:t>
            </a:r>
            <a:r>
              <a:rPr lang="en-US" sz="3200" b="0">
                <a:solidFill>
                  <a:srgbClr val="000000"/>
                </a:solidFill>
              </a:rPr>
              <a:t> us. And if we know that He hears us, whatever we ask, we know that </a:t>
            </a:r>
            <a:r>
              <a:rPr lang="en-US" sz="3200" b="0" u="sng">
                <a:solidFill>
                  <a:srgbClr val="000000"/>
                </a:solidFill>
              </a:rPr>
              <a:t>we have</a:t>
            </a:r>
            <a:r>
              <a:rPr lang="en-US" sz="3200" b="0">
                <a:solidFill>
                  <a:srgbClr val="000000"/>
                </a:solidFill>
              </a:rPr>
              <a:t> the petitions that we have asked of Him. (1 Jn. 5:14, 15)</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4"/>
          <p:cNvSpPr>
            <a:spLocks noChangeArrowheads="1"/>
          </p:cNvSpPr>
          <p:nvPr/>
        </p:nvSpPr>
        <p:spPr bwMode="gray">
          <a:xfrm>
            <a:off x="2081213" y="468313"/>
            <a:ext cx="4764087" cy="838200"/>
          </a:xfrm>
          <a:prstGeom prst="rect">
            <a:avLst/>
          </a:prstGeom>
          <a:noFill/>
          <a:ln w="9525">
            <a:noFill/>
            <a:miter lim="800000"/>
            <a:headEnd/>
            <a:tailEnd/>
          </a:ln>
        </p:spPr>
        <p:txBody>
          <a:bodyPr lIns="0" rIns="0" anchor="ctr"/>
          <a:lstStyle/>
          <a:p>
            <a:pPr>
              <a:lnSpc>
                <a:spcPct val="95000"/>
              </a:lnSpc>
            </a:pPr>
            <a:r>
              <a:rPr lang="en-US" sz="2400">
                <a:solidFill>
                  <a:schemeClr val="bg1"/>
                </a:solidFill>
              </a:rPr>
              <a:t>Increase the Healing Anointing Through Increased Faith</a:t>
            </a:r>
            <a:endParaRPr lang="en-US" sz="2400" noProof="1">
              <a:solidFill>
                <a:schemeClr val="bg1"/>
              </a:solidFill>
            </a:endParaRPr>
          </a:p>
        </p:txBody>
      </p:sp>
      <p:pic>
        <p:nvPicPr>
          <p:cNvPr id="48130" name="Picture 4"/>
          <p:cNvPicPr>
            <a:picLocks noChangeAspect="1"/>
          </p:cNvPicPr>
          <p:nvPr/>
        </p:nvPicPr>
        <p:blipFill>
          <a:blip r:embed="rId3"/>
          <a:srcRect/>
          <a:stretch>
            <a:fillRect/>
          </a:stretch>
        </p:blipFill>
        <p:spPr bwMode="auto">
          <a:xfrm>
            <a:off x="7032625" y="160338"/>
            <a:ext cx="1924050" cy="776287"/>
          </a:xfrm>
          <a:prstGeom prst="rect">
            <a:avLst/>
          </a:prstGeom>
          <a:noFill/>
          <a:ln w="9525">
            <a:noFill/>
            <a:miter lim="800000"/>
            <a:headEnd/>
            <a:tailEnd/>
          </a:ln>
        </p:spPr>
      </p:pic>
      <p:sp>
        <p:nvSpPr>
          <p:cNvPr id="48131" name="Rectangle 12"/>
          <p:cNvSpPr txBox="1">
            <a:spLocks noChangeArrowheads="1"/>
          </p:cNvSpPr>
          <p:nvPr/>
        </p:nvSpPr>
        <p:spPr bwMode="auto">
          <a:xfrm>
            <a:off x="795338" y="2487613"/>
            <a:ext cx="7639050" cy="3963987"/>
          </a:xfrm>
          <a:prstGeom prst="rect">
            <a:avLst/>
          </a:prstGeom>
          <a:noFill/>
          <a:ln w="9525">
            <a:noFill/>
            <a:miter lim="800000"/>
            <a:headEnd/>
            <a:tailEnd/>
          </a:ln>
        </p:spPr>
        <p:txBody>
          <a:bodyPr/>
          <a:lstStyle/>
          <a:p>
            <a:pPr>
              <a:buFont typeface="Wingdings" pitchFamily="2" charset="2"/>
              <a:buNone/>
            </a:pPr>
            <a:r>
              <a:rPr lang="en-US" sz="3600">
                <a:solidFill>
                  <a:srgbClr val="000000"/>
                </a:solidFill>
              </a:rPr>
              <a:t>Faith Is Heaven’s Currency:</a:t>
            </a:r>
            <a:r>
              <a:rPr lang="en-US" sz="3600" b="0">
                <a:solidFill>
                  <a:srgbClr val="000000"/>
                </a:solidFill>
              </a:rPr>
              <a:t> </a:t>
            </a:r>
          </a:p>
          <a:p>
            <a:pPr>
              <a:buFont typeface="Wingdings" pitchFamily="2" charset="2"/>
              <a:buNone/>
            </a:pPr>
            <a:r>
              <a:rPr lang="en-US" sz="3200" b="0">
                <a:solidFill>
                  <a:srgbClr val="000000"/>
                </a:solidFill>
              </a:rPr>
              <a:t>But without faith it is impossible to please Him, for he who comes to God </a:t>
            </a:r>
            <a:r>
              <a:rPr lang="en-US" sz="3200" b="0" u="sng">
                <a:solidFill>
                  <a:srgbClr val="000000"/>
                </a:solidFill>
              </a:rPr>
              <a:t>must believe</a:t>
            </a:r>
            <a:r>
              <a:rPr lang="en-US" sz="3200" b="0">
                <a:solidFill>
                  <a:srgbClr val="000000"/>
                </a:solidFill>
              </a:rPr>
              <a:t> that He is, and that He is a rewarder of those who diligently seek Him. (Heb. 11:6)</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4"/>
          <p:cNvSpPr>
            <a:spLocks noChangeArrowheads="1"/>
          </p:cNvSpPr>
          <p:nvPr/>
        </p:nvSpPr>
        <p:spPr bwMode="gray">
          <a:xfrm>
            <a:off x="2081213" y="468313"/>
            <a:ext cx="4764087" cy="838200"/>
          </a:xfrm>
          <a:prstGeom prst="rect">
            <a:avLst/>
          </a:prstGeom>
          <a:noFill/>
          <a:ln w="9525">
            <a:noFill/>
            <a:miter lim="800000"/>
            <a:headEnd/>
            <a:tailEnd/>
          </a:ln>
        </p:spPr>
        <p:txBody>
          <a:bodyPr lIns="0" rIns="0" anchor="ctr"/>
          <a:lstStyle/>
          <a:p>
            <a:pPr>
              <a:lnSpc>
                <a:spcPct val="95000"/>
              </a:lnSpc>
            </a:pPr>
            <a:r>
              <a:rPr lang="en-US" sz="2400">
                <a:solidFill>
                  <a:schemeClr val="bg1"/>
                </a:solidFill>
              </a:rPr>
              <a:t>Increase the Healing Anointing Through Increased Faith</a:t>
            </a:r>
            <a:endParaRPr lang="en-US" sz="2400" noProof="1">
              <a:solidFill>
                <a:schemeClr val="bg1"/>
              </a:solidFill>
            </a:endParaRPr>
          </a:p>
        </p:txBody>
      </p:sp>
      <p:pic>
        <p:nvPicPr>
          <p:cNvPr id="50178" name="Picture 4"/>
          <p:cNvPicPr>
            <a:picLocks noChangeAspect="1"/>
          </p:cNvPicPr>
          <p:nvPr/>
        </p:nvPicPr>
        <p:blipFill>
          <a:blip r:embed="rId3"/>
          <a:srcRect/>
          <a:stretch>
            <a:fillRect/>
          </a:stretch>
        </p:blipFill>
        <p:spPr bwMode="auto">
          <a:xfrm>
            <a:off x="7032625" y="160338"/>
            <a:ext cx="1924050" cy="776287"/>
          </a:xfrm>
          <a:prstGeom prst="rect">
            <a:avLst/>
          </a:prstGeom>
          <a:noFill/>
          <a:ln w="9525">
            <a:noFill/>
            <a:miter lim="800000"/>
            <a:headEnd/>
            <a:tailEnd/>
          </a:ln>
        </p:spPr>
      </p:pic>
      <p:sp>
        <p:nvSpPr>
          <p:cNvPr id="50179" name="Rectangle 12"/>
          <p:cNvSpPr txBox="1">
            <a:spLocks noChangeArrowheads="1"/>
          </p:cNvSpPr>
          <p:nvPr/>
        </p:nvSpPr>
        <p:spPr bwMode="auto">
          <a:xfrm>
            <a:off x="1000125" y="2528888"/>
            <a:ext cx="7426325" cy="3965575"/>
          </a:xfrm>
          <a:prstGeom prst="rect">
            <a:avLst/>
          </a:prstGeom>
          <a:noFill/>
          <a:ln w="9525">
            <a:noFill/>
            <a:miter lim="800000"/>
            <a:headEnd/>
            <a:tailEnd/>
          </a:ln>
        </p:spPr>
        <p:txBody>
          <a:bodyPr/>
          <a:lstStyle/>
          <a:p>
            <a:pPr>
              <a:buFont typeface="Wingdings" pitchFamily="2" charset="2"/>
              <a:buNone/>
            </a:pPr>
            <a:r>
              <a:rPr lang="en-US" sz="3600">
                <a:solidFill>
                  <a:srgbClr val="000000"/>
                </a:solidFill>
              </a:rPr>
              <a:t>Receive Faith as a Gift: </a:t>
            </a:r>
          </a:p>
          <a:p>
            <a:pPr>
              <a:buFont typeface="Wingdings" pitchFamily="2" charset="2"/>
              <a:buNone/>
            </a:pPr>
            <a:r>
              <a:rPr lang="en-US" sz="3200" b="0">
                <a:solidFill>
                  <a:srgbClr val="000000"/>
                </a:solidFill>
              </a:rPr>
              <a:t>So Jesus answered and said to them, "Have faith in God.” (Mk. 11:22). Literally “</a:t>
            </a:r>
            <a:r>
              <a:rPr lang="en-US" sz="3200" b="0" u="sng">
                <a:solidFill>
                  <a:srgbClr val="000000"/>
                </a:solidFill>
              </a:rPr>
              <a:t>Have God’s faith</a:t>
            </a:r>
            <a:r>
              <a:rPr lang="en-US" sz="3200" b="0">
                <a:solidFill>
                  <a:srgbClr val="000000"/>
                </a:solidFill>
              </a:rPr>
              <a:t>” so </a:t>
            </a:r>
            <a:r>
              <a:rPr lang="en-US" sz="3200" b="0" u="sng">
                <a:solidFill>
                  <a:srgbClr val="000000"/>
                </a:solidFill>
              </a:rPr>
              <a:t>lay your hand on your heart and speak to it saying, “Faith, arise</a:t>
            </a:r>
            <a:r>
              <a:rPr lang="en-US" sz="3200" b="0">
                <a:solidFill>
                  <a:srgbClr val="000000"/>
                </a:solidFill>
              </a:rPr>
              <a:t>!” </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4"/>
          <p:cNvSpPr>
            <a:spLocks noChangeArrowheads="1"/>
          </p:cNvSpPr>
          <p:nvPr/>
        </p:nvSpPr>
        <p:spPr bwMode="gray">
          <a:xfrm>
            <a:off x="2081213" y="468313"/>
            <a:ext cx="4764087" cy="838200"/>
          </a:xfrm>
          <a:prstGeom prst="rect">
            <a:avLst/>
          </a:prstGeom>
          <a:noFill/>
          <a:ln w="9525">
            <a:noFill/>
            <a:miter lim="800000"/>
            <a:headEnd/>
            <a:tailEnd/>
          </a:ln>
        </p:spPr>
        <p:txBody>
          <a:bodyPr lIns="0" rIns="0" anchor="ctr"/>
          <a:lstStyle/>
          <a:p>
            <a:pPr>
              <a:lnSpc>
                <a:spcPct val="95000"/>
              </a:lnSpc>
            </a:pPr>
            <a:r>
              <a:rPr lang="en-US" sz="2400">
                <a:solidFill>
                  <a:schemeClr val="bg1"/>
                </a:solidFill>
              </a:rPr>
              <a:t>Increase the Healing Anointing Through Increased Faith</a:t>
            </a:r>
            <a:endParaRPr lang="en-US" sz="2400" noProof="1">
              <a:solidFill>
                <a:schemeClr val="bg1"/>
              </a:solidFill>
            </a:endParaRPr>
          </a:p>
        </p:txBody>
      </p:sp>
      <p:pic>
        <p:nvPicPr>
          <p:cNvPr id="52226" name="Picture 4"/>
          <p:cNvPicPr>
            <a:picLocks noChangeAspect="1"/>
          </p:cNvPicPr>
          <p:nvPr/>
        </p:nvPicPr>
        <p:blipFill>
          <a:blip r:embed="rId3"/>
          <a:srcRect/>
          <a:stretch>
            <a:fillRect/>
          </a:stretch>
        </p:blipFill>
        <p:spPr bwMode="auto">
          <a:xfrm>
            <a:off x="7032625" y="160338"/>
            <a:ext cx="1924050" cy="776287"/>
          </a:xfrm>
          <a:prstGeom prst="rect">
            <a:avLst/>
          </a:prstGeom>
          <a:noFill/>
          <a:ln w="9525">
            <a:noFill/>
            <a:miter lim="800000"/>
            <a:headEnd/>
            <a:tailEnd/>
          </a:ln>
        </p:spPr>
      </p:pic>
      <p:sp>
        <p:nvSpPr>
          <p:cNvPr id="52227" name="Rectangle 12"/>
          <p:cNvSpPr txBox="1">
            <a:spLocks noChangeArrowheads="1"/>
          </p:cNvSpPr>
          <p:nvPr/>
        </p:nvSpPr>
        <p:spPr bwMode="auto">
          <a:xfrm>
            <a:off x="976313" y="2786063"/>
            <a:ext cx="7077075" cy="3733800"/>
          </a:xfrm>
          <a:prstGeom prst="rect">
            <a:avLst/>
          </a:prstGeom>
          <a:noFill/>
          <a:ln w="9525">
            <a:noFill/>
            <a:miter lim="800000"/>
            <a:headEnd/>
            <a:tailEnd/>
          </a:ln>
        </p:spPr>
        <p:txBody>
          <a:bodyPr/>
          <a:lstStyle/>
          <a:p>
            <a:pPr>
              <a:buFont typeface="Wingdings" pitchFamily="2" charset="2"/>
              <a:buNone/>
            </a:pPr>
            <a:r>
              <a:rPr lang="en-US" sz="3600">
                <a:solidFill>
                  <a:srgbClr val="000000"/>
                </a:solidFill>
              </a:rPr>
              <a:t>Be Relaxed and Childlike: </a:t>
            </a:r>
          </a:p>
          <a:p>
            <a:pPr>
              <a:buFont typeface="Wingdings" pitchFamily="2" charset="2"/>
              <a:buNone/>
            </a:pPr>
            <a:r>
              <a:rPr lang="en-US" sz="3200" b="0">
                <a:solidFill>
                  <a:srgbClr val="000000"/>
                </a:solidFill>
              </a:rPr>
              <a:t>Assuredly, I say to you, whoever does not receive the kingdom of God as a </a:t>
            </a:r>
            <a:r>
              <a:rPr lang="en-US" sz="3200" b="0" u="sng">
                <a:solidFill>
                  <a:srgbClr val="000000"/>
                </a:solidFill>
              </a:rPr>
              <a:t>little child</a:t>
            </a:r>
            <a:r>
              <a:rPr lang="en-US" sz="3200" b="0">
                <a:solidFill>
                  <a:srgbClr val="000000"/>
                </a:solidFill>
              </a:rPr>
              <a:t> will by no means enter it." (Mk. 10:15)</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2"/>
          <p:cNvSpPr txBox="1">
            <a:spLocks noChangeArrowheads="1"/>
          </p:cNvSpPr>
          <p:nvPr/>
        </p:nvSpPr>
        <p:spPr bwMode="gray">
          <a:xfrm>
            <a:off x="358775" y="311150"/>
            <a:ext cx="8391525" cy="2525713"/>
          </a:xfrm>
          <a:prstGeom prst="rect">
            <a:avLst/>
          </a:prstGeom>
          <a:noFill/>
          <a:ln w="9525">
            <a:noFill/>
            <a:miter lim="800000"/>
            <a:headEnd/>
            <a:tailEnd/>
          </a:ln>
        </p:spPr>
        <p:txBody>
          <a:bodyPr lIns="0" rIns="0"/>
          <a:lstStyle/>
          <a:p>
            <a:pPr algn="ctr">
              <a:buFont typeface="Wingdings" pitchFamily="2" charset="2"/>
              <a:buNone/>
            </a:pPr>
            <a:r>
              <a:rPr lang="en-US" sz="5400" b="0">
                <a:solidFill>
                  <a:schemeClr val="bg1"/>
                </a:solidFill>
                <a:latin typeface="Impact" pitchFamily="34" charset="0"/>
              </a:rPr>
              <a:t>God Has Entered into a Covenant of Health </a:t>
            </a:r>
            <a:br>
              <a:rPr lang="en-US" sz="5400" b="0">
                <a:solidFill>
                  <a:schemeClr val="bg1"/>
                </a:solidFill>
                <a:latin typeface="Impact" pitchFamily="34" charset="0"/>
              </a:rPr>
            </a:br>
            <a:r>
              <a:rPr lang="en-US" sz="5400" b="0">
                <a:solidFill>
                  <a:schemeClr val="bg1"/>
                </a:solidFill>
                <a:latin typeface="Impact" pitchFamily="34" charset="0"/>
              </a:rPr>
              <a:t>with His Children</a:t>
            </a:r>
          </a:p>
        </p:txBody>
      </p:sp>
      <p:pic>
        <p:nvPicPr>
          <p:cNvPr id="17410" name="Picture 3"/>
          <p:cNvPicPr>
            <a:picLocks noChangeAspect="1"/>
          </p:cNvPicPr>
          <p:nvPr/>
        </p:nvPicPr>
        <p:blipFill>
          <a:blip r:embed="rId3"/>
          <a:srcRect/>
          <a:stretch>
            <a:fillRect/>
          </a:stretch>
        </p:blipFill>
        <p:spPr bwMode="auto">
          <a:xfrm>
            <a:off x="7127875" y="5837238"/>
            <a:ext cx="1922463" cy="7762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4"/>
          <p:cNvSpPr>
            <a:spLocks noChangeArrowheads="1"/>
          </p:cNvSpPr>
          <p:nvPr/>
        </p:nvSpPr>
        <p:spPr bwMode="gray">
          <a:xfrm>
            <a:off x="2081213" y="468313"/>
            <a:ext cx="4764087" cy="838200"/>
          </a:xfrm>
          <a:prstGeom prst="rect">
            <a:avLst/>
          </a:prstGeom>
          <a:noFill/>
          <a:ln w="9525">
            <a:noFill/>
            <a:miter lim="800000"/>
            <a:headEnd/>
            <a:tailEnd/>
          </a:ln>
        </p:spPr>
        <p:txBody>
          <a:bodyPr lIns="0" rIns="0" anchor="ctr"/>
          <a:lstStyle/>
          <a:p>
            <a:pPr>
              <a:lnSpc>
                <a:spcPct val="95000"/>
              </a:lnSpc>
            </a:pPr>
            <a:r>
              <a:rPr lang="en-US" sz="2400">
                <a:solidFill>
                  <a:schemeClr val="bg1"/>
                </a:solidFill>
              </a:rPr>
              <a:t>Increase the Healing Anointing Through Increased Faith</a:t>
            </a:r>
            <a:endParaRPr lang="en-US" sz="2400" noProof="1">
              <a:solidFill>
                <a:schemeClr val="bg1"/>
              </a:solidFill>
            </a:endParaRPr>
          </a:p>
        </p:txBody>
      </p:sp>
      <p:pic>
        <p:nvPicPr>
          <p:cNvPr id="54274" name="Picture 4"/>
          <p:cNvPicPr>
            <a:picLocks noChangeAspect="1"/>
          </p:cNvPicPr>
          <p:nvPr/>
        </p:nvPicPr>
        <p:blipFill>
          <a:blip r:embed="rId3"/>
          <a:srcRect/>
          <a:stretch>
            <a:fillRect/>
          </a:stretch>
        </p:blipFill>
        <p:spPr bwMode="auto">
          <a:xfrm>
            <a:off x="7032625" y="160338"/>
            <a:ext cx="1924050" cy="776287"/>
          </a:xfrm>
          <a:prstGeom prst="rect">
            <a:avLst/>
          </a:prstGeom>
          <a:noFill/>
          <a:ln w="9525">
            <a:noFill/>
            <a:miter lim="800000"/>
            <a:headEnd/>
            <a:tailEnd/>
          </a:ln>
        </p:spPr>
      </p:pic>
      <p:sp>
        <p:nvSpPr>
          <p:cNvPr id="54275" name="Rectangle 12"/>
          <p:cNvSpPr txBox="1">
            <a:spLocks noChangeArrowheads="1"/>
          </p:cNvSpPr>
          <p:nvPr/>
        </p:nvSpPr>
        <p:spPr bwMode="auto">
          <a:xfrm>
            <a:off x="641350" y="3136900"/>
            <a:ext cx="7947025" cy="3289300"/>
          </a:xfrm>
          <a:prstGeom prst="rect">
            <a:avLst/>
          </a:prstGeom>
          <a:noFill/>
          <a:ln w="9525">
            <a:noFill/>
            <a:miter lim="800000"/>
            <a:headEnd/>
            <a:tailEnd/>
          </a:ln>
        </p:spPr>
        <p:txBody>
          <a:bodyPr/>
          <a:lstStyle/>
          <a:p>
            <a:pPr>
              <a:buFont typeface="Wingdings" pitchFamily="2" charset="2"/>
              <a:buNone/>
            </a:pPr>
            <a:r>
              <a:rPr lang="en-US" sz="3800">
                <a:solidFill>
                  <a:srgbClr val="000000"/>
                </a:solidFill>
              </a:rPr>
              <a:t>Get a </a:t>
            </a:r>
            <a:r>
              <a:rPr lang="en-US" sz="3800" i="1">
                <a:solidFill>
                  <a:srgbClr val="000000"/>
                </a:solidFill>
              </a:rPr>
              <a:t>Rhema</a:t>
            </a:r>
            <a:r>
              <a:rPr lang="en-US" sz="3800">
                <a:solidFill>
                  <a:srgbClr val="000000"/>
                </a:solidFill>
              </a:rPr>
              <a:t> Word from the Lord: </a:t>
            </a:r>
          </a:p>
          <a:p>
            <a:pPr>
              <a:buFont typeface="Wingdings" pitchFamily="2" charset="2"/>
              <a:buNone/>
            </a:pPr>
            <a:r>
              <a:rPr lang="en-US" sz="3400" b="0">
                <a:solidFill>
                  <a:srgbClr val="000000"/>
                </a:solidFill>
              </a:rPr>
              <a:t>He </a:t>
            </a:r>
            <a:r>
              <a:rPr lang="en-US" sz="3400" b="0" u="sng">
                <a:solidFill>
                  <a:srgbClr val="000000"/>
                </a:solidFill>
              </a:rPr>
              <a:t>sent His word</a:t>
            </a:r>
            <a:r>
              <a:rPr lang="en-US" sz="3400" b="0">
                <a:solidFill>
                  <a:srgbClr val="000000"/>
                </a:solidFill>
              </a:rPr>
              <a:t> and </a:t>
            </a:r>
            <a:r>
              <a:rPr lang="en-US" sz="3400" b="0" u="sng">
                <a:solidFill>
                  <a:srgbClr val="000000"/>
                </a:solidFill>
              </a:rPr>
              <a:t>healed</a:t>
            </a:r>
            <a:r>
              <a:rPr lang="en-US" sz="3400" b="0">
                <a:solidFill>
                  <a:srgbClr val="000000"/>
                </a:solidFill>
              </a:rPr>
              <a:t> them. </a:t>
            </a:r>
            <a:br>
              <a:rPr lang="en-US" sz="3400" b="0">
                <a:solidFill>
                  <a:srgbClr val="000000"/>
                </a:solidFill>
              </a:rPr>
            </a:br>
            <a:r>
              <a:rPr lang="en-US" sz="3400" b="0">
                <a:solidFill>
                  <a:srgbClr val="000000"/>
                </a:solidFill>
              </a:rPr>
              <a:t>(Ps. 107:20)</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4"/>
          <p:cNvSpPr>
            <a:spLocks noChangeArrowheads="1"/>
          </p:cNvSpPr>
          <p:nvPr/>
        </p:nvSpPr>
        <p:spPr bwMode="gray">
          <a:xfrm>
            <a:off x="2081213" y="468313"/>
            <a:ext cx="4764087" cy="838200"/>
          </a:xfrm>
          <a:prstGeom prst="rect">
            <a:avLst/>
          </a:prstGeom>
          <a:noFill/>
          <a:ln w="9525">
            <a:noFill/>
            <a:miter lim="800000"/>
            <a:headEnd/>
            <a:tailEnd/>
          </a:ln>
        </p:spPr>
        <p:txBody>
          <a:bodyPr lIns="0" rIns="0" anchor="ctr"/>
          <a:lstStyle/>
          <a:p>
            <a:pPr>
              <a:lnSpc>
                <a:spcPct val="95000"/>
              </a:lnSpc>
            </a:pPr>
            <a:r>
              <a:rPr lang="en-US" sz="2400">
                <a:solidFill>
                  <a:schemeClr val="bg1"/>
                </a:solidFill>
              </a:rPr>
              <a:t>Increase the Healing Anointing Through Increased Faith</a:t>
            </a:r>
            <a:endParaRPr lang="en-US" sz="2400" noProof="1">
              <a:solidFill>
                <a:schemeClr val="bg1"/>
              </a:solidFill>
            </a:endParaRPr>
          </a:p>
        </p:txBody>
      </p:sp>
      <p:pic>
        <p:nvPicPr>
          <p:cNvPr id="56322" name="Picture 4"/>
          <p:cNvPicPr>
            <a:picLocks noChangeAspect="1"/>
          </p:cNvPicPr>
          <p:nvPr/>
        </p:nvPicPr>
        <p:blipFill>
          <a:blip r:embed="rId3"/>
          <a:srcRect/>
          <a:stretch>
            <a:fillRect/>
          </a:stretch>
        </p:blipFill>
        <p:spPr bwMode="auto">
          <a:xfrm>
            <a:off x="7032625" y="160338"/>
            <a:ext cx="1924050" cy="776287"/>
          </a:xfrm>
          <a:prstGeom prst="rect">
            <a:avLst/>
          </a:prstGeom>
          <a:noFill/>
          <a:ln w="9525">
            <a:noFill/>
            <a:miter lim="800000"/>
            <a:headEnd/>
            <a:tailEnd/>
          </a:ln>
        </p:spPr>
      </p:pic>
      <p:sp>
        <p:nvSpPr>
          <p:cNvPr id="56323" name="Rectangle 12"/>
          <p:cNvSpPr txBox="1">
            <a:spLocks noChangeArrowheads="1"/>
          </p:cNvSpPr>
          <p:nvPr/>
        </p:nvSpPr>
        <p:spPr bwMode="auto">
          <a:xfrm>
            <a:off x="760413" y="2674938"/>
            <a:ext cx="7673975" cy="3622675"/>
          </a:xfrm>
          <a:prstGeom prst="rect">
            <a:avLst/>
          </a:prstGeom>
          <a:noFill/>
          <a:ln w="9525">
            <a:noFill/>
            <a:miter lim="800000"/>
            <a:headEnd/>
            <a:tailEnd/>
          </a:ln>
        </p:spPr>
        <p:txBody>
          <a:bodyPr/>
          <a:lstStyle/>
          <a:p>
            <a:pPr>
              <a:buFont typeface="Wingdings" pitchFamily="2" charset="2"/>
              <a:buNone/>
            </a:pPr>
            <a:r>
              <a:rPr lang="en-US" sz="3600">
                <a:solidFill>
                  <a:srgbClr val="000000"/>
                </a:solidFill>
              </a:rPr>
              <a:t>Faith Comes Through Hearing God Speak into Your Heart: </a:t>
            </a:r>
          </a:p>
          <a:p>
            <a:pPr>
              <a:buFont typeface="Wingdings" pitchFamily="2" charset="2"/>
              <a:buNone/>
            </a:pPr>
            <a:r>
              <a:rPr lang="en-US" sz="3200" b="0">
                <a:solidFill>
                  <a:srgbClr val="000000"/>
                </a:solidFill>
              </a:rPr>
              <a:t>So faith comes from hearing, and hearing by the </a:t>
            </a:r>
            <a:r>
              <a:rPr lang="en-US" sz="3200" b="0" u="sng">
                <a:solidFill>
                  <a:srgbClr val="000000"/>
                </a:solidFill>
              </a:rPr>
              <a:t>word</a:t>
            </a:r>
            <a:r>
              <a:rPr lang="en-US" sz="3200" b="0">
                <a:solidFill>
                  <a:srgbClr val="000000"/>
                </a:solidFill>
              </a:rPr>
              <a:t> (Greek is “</a:t>
            </a:r>
            <a:r>
              <a:rPr lang="en-US" sz="3200" b="0" i="1">
                <a:solidFill>
                  <a:srgbClr val="000000"/>
                </a:solidFill>
              </a:rPr>
              <a:t>rhema</a:t>
            </a:r>
            <a:r>
              <a:rPr lang="en-US" sz="3200" b="0">
                <a:solidFill>
                  <a:srgbClr val="000000"/>
                </a:solidFill>
              </a:rPr>
              <a:t>” = “spoken word”) of Christ. (Rom 10:17)</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4"/>
          <p:cNvSpPr>
            <a:spLocks noChangeArrowheads="1"/>
          </p:cNvSpPr>
          <p:nvPr/>
        </p:nvSpPr>
        <p:spPr bwMode="gray">
          <a:xfrm>
            <a:off x="2081213" y="468313"/>
            <a:ext cx="4764087" cy="838200"/>
          </a:xfrm>
          <a:prstGeom prst="rect">
            <a:avLst/>
          </a:prstGeom>
          <a:noFill/>
          <a:ln w="9525">
            <a:noFill/>
            <a:miter lim="800000"/>
            <a:headEnd/>
            <a:tailEnd/>
          </a:ln>
        </p:spPr>
        <p:txBody>
          <a:bodyPr lIns="0" rIns="0" anchor="ctr"/>
          <a:lstStyle/>
          <a:p>
            <a:pPr>
              <a:lnSpc>
                <a:spcPct val="95000"/>
              </a:lnSpc>
            </a:pPr>
            <a:r>
              <a:rPr lang="en-US" sz="2400">
                <a:solidFill>
                  <a:schemeClr val="bg1"/>
                </a:solidFill>
              </a:rPr>
              <a:t>Increase the Healing Anointing Through Increased Faith</a:t>
            </a:r>
            <a:endParaRPr lang="en-US" sz="2400" noProof="1">
              <a:solidFill>
                <a:schemeClr val="bg1"/>
              </a:solidFill>
            </a:endParaRPr>
          </a:p>
        </p:txBody>
      </p:sp>
      <p:pic>
        <p:nvPicPr>
          <p:cNvPr id="58370" name="Picture 4"/>
          <p:cNvPicPr>
            <a:picLocks noChangeAspect="1"/>
          </p:cNvPicPr>
          <p:nvPr/>
        </p:nvPicPr>
        <p:blipFill>
          <a:blip r:embed="rId3"/>
          <a:srcRect/>
          <a:stretch>
            <a:fillRect/>
          </a:stretch>
        </p:blipFill>
        <p:spPr bwMode="auto">
          <a:xfrm>
            <a:off x="7032625" y="160338"/>
            <a:ext cx="1924050" cy="776287"/>
          </a:xfrm>
          <a:prstGeom prst="rect">
            <a:avLst/>
          </a:prstGeom>
          <a:noFill/>
          <a:ln w="9525">
            <a:noFill/>
            <a:miter lim="800000"/>
            <a:headEnd/>
            <a:tailEnd/>
          </a:ln>
        </p:spPr>
      </p:pic>
      <p:sp>
        <p:nvSpPr>
          <p:cNvPr id="58371" name="Rectangle 12"/>
          <p:cNvSpPr txBox="1">
            <a:spLocks noChangeArrowheads="1"/>
          </p:cNvSpPr>
          <p:nvPr/>
        </p:nvSpPr>
        <p:spPr bwMode="auto">
          <a:xfrm>
            <a:off x="760413" y="2051050"/>
            <a:ext cx="7673975" cy="4246563"/>
          </a:xfrm>
          <a:prstGeom prst="rect">
            <a:avLst/>
          </a:prstGeom>
          <a:noFill/>
          <a:ln w="9525">
            <a:noFill/>
            <a:miter lim="800000"/>
            <a:headEnd/>
            <a:tailEnd/>
          </a:ln>
        </p:spPr>
        <p:txBody>
          <a:bodyPr/>
          <a:lstStyle/>
          <a:p>
            <a:pPr>
              <a:buFont typeface="Wingdings" pitchFamily="2" charset="2"/>
              <a:buNone/>
            </a:pPr>
            <a:r>
              <a:rPr lang="en-US" sz="3400">
                <a:solidFill>
                  <a:srgbClr val="000000"/>
                </a:solidFill>
              </a:rPr>
              <a:t>Speak to the Sickness: </a:t>
            </a:r>
          </a:p>
          <a:p>
            <a:pPr>
              <a:buFont typeface="Wingdings" pitchFamily="2" charset="2"/>
              <a:buNone/>
            </a:pPr>
            <a:r>
              <a:rPr lang="en-US" sz="3000" b="0">
                <a:solidFill>
                  <a:srgbClr val="000000"/>
                </a:solidFill>
              </a:rPr>
              <a:t>I say to you, whoever </a:t>
            </a:r>
            <a:r>
              <a:rPr lang="en-US" sz="3000" b="0" u="sng">
                <a:solidFill>
                  <a:srgbClr val="000000"/>
                </a:solidFill>
              </a:rPr>
              <a:t>says to this mountain</a:t>
            </a:r>
            <a:r>
              <a:rPr lang="en-US" sz="3000" b="0">
                <a:solidFill>
                  <a:srgbClr val="000000"/>
                </a:solidFill>
              </a:rPr>
              <a:t>, “Be removed and be cast into the sea,” and does not doubt in his heart, but </a:t>
            </a:r>
            <a:r>
              <a:rPr lang="en-US" sz="3000" b="0" u="sng">
                <a:solidFill>
                  <a:srgbClr val="000000"/>
                </a:solidFill>
              </a:rPr>
              <a:t>believes that those things he says will be done</a:t>
            </a:r>
            <a:r>
              <a:rPr lang="en-US" sz="3000" b="0">
                <a:solidFill>
                  <a:srgbClr val="000000"/>
                </a:solidFill>
              </a:rPr>
              <a:t>, he </a:t>
            </a:r>
            <a:r>
              <a:rPr lang="en-US" sz="3000" b="0" u="sng">
                <a:solidFill>
                  <a:srgbClr val="000000"/>
                </a:solidFill>
              </a:rPr>
              <a:t>will have whatever he says</a:t>
            </a:r>
            <a:r>
              <a:rPr lang="en-US" sz="3000" b="0">
                <a:solidFill>
                  <a:srgbClr val="000000"/>
                </a:solidFill>
              </a:rPr>
              <a:t>. Therefore I say to you, whatever things you ask when you pray, </a:t>
            </a:r>
            <a:r>
              <a:rPr lang="en-US" sz="3000" b="0" u="sng">
                <a:solidFill>
                  <a:srgbClr val="000000"/>
                </a:solidFill>
              </a:rPr>
              <a:t>believe</a:t>
            </a:r>
            <a:r>
              <a:rPr lang="en-US" sz="3000" b="0">
                <a:solidFill>
                  <a:srgbClr val="000000"/>
                </a:solidFill>
              </a:rPr>
              <a:t> that you receive them, and you </a:t>
            </a:r>
            <a:r>
              <a:rPr lang="en-US" sz="3000" b="0" u="sng">
                <a:solidFill>
                  <a:srgbClr val="000000"/>
                </a:solidFill>
              </a:rPr>
              <a:t>will</a:t>
            </a:r>
            <a:r>
              <a:rPr lang="en-US" sz="3000" b="0">
                <a:solidFill>
                  <a:srgbClr val="000000"/>
                </a:solidFill>
              </a:rPr>
              <a:t> have them. (Mk. 11:23,24)</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4"/>
          <p:cNvSpPr>
            <a:spLocks noChangeArrowheads="1"/>
          </p:cNvSpPr>
          <p:nvPr/>
        </p:nvSpPr>
        <p:spPr bwMode="gray">
          <a:xfrm>
            <a:off x="2081213" y="468313"/>
            <a:ext cx="4764087" cy="838200"/>
          </a:xfrm>
          <a:prstGeom prst="rect">
            <a:avLst/>
          </a:prstGeom>
          <a:noFill/>
          <a:ln w="9525">
            <a:noFill/>
            <a:miter lim="800000"/>
            <a:headEnd/>
            <a:tailEnd/>
          </a:ln>
        </p:spPr>
        <p:txBody>
          <a:bodyPr lIns="0" rIns="0" anchor="ctr"/>
          <a:lstStyle/>
          <a:p>
            <a:pPr>
              <a:lnSpc>
                <a:spcPct val="95000"/>
              </a:lnSpc>
            </a:pPr>
            <a:r>
              <a:rPr lang="en-US" sz="2400">
                <a:solidFill>
                  <a:schemeClr val="bg1"/>
                </a:solidFill>
              </a:rPr>
              <a:t>Increase the Healing Anointing Through Increased Faith</a:t>
            </a:r>
            <a:endParaRPr lang="en-US" sz="2400" noProof="1">
              <a:solidFill>
                <a:schemeClr val="bg1"/>
              </a:solidFill>
            </a:endParaRPr>
          </a:p>
        </p:txBody>
      </p:sp>
      <p:pic>
        <p:nvPicPr>
          <p:cNvPr id="60418" name="Picture 4"/>
          <p:cNvPicPr>
            <a:picLocks noChangeAspect="1"/>
          </p:cNvPicPr>
          <p:nvPr/>
        </p:nvPicPr>
        <p:blipFill>
          <a:blip r:embed="rId3"/>
          <a:srcRect/>
          <a:stretch>
            <a:fillRect/>
          </a:stretch>
        </p:blipFill>
        <p:spPr bwMode="auto">
          <a:xfrm>
            <a:off x="7032625" y="160338"/>
            <a:ext cx="1924050" cy="776287"/>
          </a:xfrm>
          <a:prstGeom prst="rect">
            <a:avLst/>
          </a:prstGeom>
          <a:noFill/>
          <a:ln w="9525">
            <a:noFill/>
            <a:miter lim="800000"/>
            <a:headEnd/>
            <a:tailEnd/>
          </a:ln>
        </p:spPr>
      </p:pic>
      <p:sp>
        <p:nvSpPr>
          <p:cNvPr id="60419" name="Rectangle 12"/>
          <p:cNvSpPr txBox="1">
            <a:spLocks noChangeArrowheads="1"/>
          </p:cNvSpPr>
          <p:nvPr/>
        </p:nvSpPr>
        <p:spPr bwMode="auto">
          <a:xfrm>
            <a:off x="760413" y="2846388"/>
            <a:ext cx="7673975" cy="3478212"/>
          </a:xfrm>
          <a:prstGeom prst="rect">
            <a:avLst/>
          </a:prstGeom>
          <a:noFill/>
          <a:ln w="9525">
            <a:noFill/>
            <a:miter lim="800000"/>
            <a:headEnd/>
            <a:tailEnd/>
          </a:ln>
        </p:spPr>
        <p:txBody>
          <a:bodyPr/>
          <a:lstStyle/>
          <a:p>
            <a:pPr>
              <a:buFont typeface="Wingdings" pitchFamily="2" charset="2"/>
              <a:buNone/>
            </a:pPr>
            <a:r>
              <a:rPr lang="en-US" sz="3600">
                <a:solidFill>
                  <a:srgbClr val="000000"/>
                </a:solidFill>
              </a:rPr>
              <a:t>Be Aggressive: </a:t>
            </a:r>
          </a:p>
          <a:p>
            <a:pPr>
              <a:buFont typeface="Wingdings" pitchFamily="2" charset="2"/>
              <a:buNone/>
            </a:pPr>
            <a:r>
              <a:rPr lang="en-US" sz="3200" b="0">
                <a:solidFill>
                  <a:srgbClr val="000000"/>
                </a:solidFill>
              </a:rPr>
              <a:t>And from the days of John the Baptist until now the </a:t>
            </a:r>
            <a:r>
              <a:rPr lang="en-US" sz="3200" b="0" u="sng">
                <a:solidFill>
                  <a:srgbClr val="000000"/>
                </a:solidFill>
              </a:rPr>
              <a:t>kingdom</a:t>
            </a:r>
            <a:r>
              <a:rPr lang="en-US" sz="3200" b="0">
                <a:solidFill>
                  <a:srgbClr val="000000"/>
                </a:solidFill>
              </a:rPr>
              <a:t> of heaven suffers violence, and the </a:t>
            </a:r>
            <a:r>
              <a:rPr lang="en-US" sz="3200" b="0" u="sng">
                <a:solidFill>
                  <a:srgbClr val="000000"/>
                </a:solidFill>
              </a:rPr>
              <a:t>violent take it by force</a:t>
            </a:r>
            <a:r>
              <a:rPr lang="en-US" sz="3200" b="0">
                <a:solidFill>
                  <a:srgbClr val="000000"/>
                </a:solidFill>
              </a:rPr>
              <a:t>. (Matt. 11:12)</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4"/>
          <p:cNvSpPr>
            <a:spLocks noChangeArrowheads="1"/>
          </p:cNvSpPr>
          <p:nvPr/>
        </p:nvSpPr>
        <p:spPr bwMode="gray">
          <a:xfrm>
            <a:off x="2081213" y="468313"/>
            <a:ext cx="4764087" cy="838200"/>
          </a:xfrm>
          <a:prstGeom prst="rect">
            <a:avLst/>
          </a:prstGeom>
          <a:noFill/>
          <a:ln w="9525">
            <a:noFill/>
            <a:miter lim="800000"/>
            <a:headEnd/>
            <a:tailEnd/>
          </a:ln>
        </p:spPr>
        <p:txBody>
          <a:bodyPr lIns="0" rIns="0" anchor="ctr"/>
          <a:lstStyle/>
          <a:p>
            <a:pPr>
              <a:lnSpc>
                <a:spcPct val="95000"/>
              </a:lnSpc>
            </a:pPr>
            <a:r>
              <a:rPr lang="en-US" sz="2400">
                <a:solidFill>
                  <a:schemeClr val="bg1"/>
                </a:solidFill>
              </a:rPr>
              <a:t>Increase the Healing Anointing Through Increased Faith</a:t>
            </a:r>
            <a:endParaRPr lang="en-US" sz="2400" noProof="1">
              <a:solidFill>
                <a:schemeClr val="bg1"/>
              </a:solidFill>
            </a:endParaRPr>
          </a:p>
        </p:txBody>
      </p:sp>
      <p:pic>
        <p:nvPicPr>
          <p:cNvPr id="62466" name="Picture 4"/>
          <p:cNvPicPr>
            <a:picLocks noChangeAspect="1"/>
          </p:cNvPicPr>
          <p:nvPr/>
        </p:nvPicPr>
        <p:blipFill>
          <a:blip r:embed="rId3"/>
          <a:srcRect/>
          <a:stretch>
            <a:fillRect/>
          </a:stretch>
        </p:blipFill>
        <p:spPr bwMode="auto">
          <a:xfrm>
            <a:off x="7032625" y="160338"/>
            <a:ext cx="1924050" cy="776287"/>
          </a:xfrm>
          <a:prstGeom prst="rect">
            <a:avLst/>
          </a:prstGeom>
          <a:noFill/>
          <a:ln w="9525">
            <a:noFill/>
            <a:miter lim="800000"/>
            <a:headEnd/>
            <a:tailEnd/>
          </a:ln>
        </p:spPr>
      </p:pic>
      <p:sp>
        <p:nvSpPr>
          <p:cNvPr id="62467" name="Rectangle 12"/>
          <p:cNvSpPr txBox="1">
            <a:spLocks noChangeArrowheads="1"/>
          </p:cNvSpPr>
          <p:nvPr/>
        </p:nvSpPr>
        <p:spPr bwMode="auto">
          <a:xfrm>
            <a:off x="760413" y="2649538"/>
            <a:ext cx="7673975" cy="3675062"/>
          </a:xfrm>
          <a:prstGeom prst="rect">
            <a:avLst/>
          </a:prstGeom>
          <a:noFill/>
          <a:ln w="9525">
            <a:noFill/>
            <a:miter lim="800000"/>
            <a:headEnd/>
            <a:tailEnd/>
          </a:ln>
        </p:spPr>
        <p:txBody>
          <a:bodyPr/>
          <a:lstStyle/>
          <a:p>
            <a:pPr>
              <a:buFont typeface="Wingdings" pitchFamily="2" charset="2"/>
              <a:buNone/>
            </a:pPr>
            <a:r>
              <a:rPr lang="en-US" sz="3600">
                <a:solidFill>
                  <a:srgbClr val="000000"/>
                </a:solidFill>
              </a:rPr>
              <a:t>Be Persistent: </a:t>
            </a:r>
          </a:p>
          <a:p>
            <a:pPr>
              <a:buFont typeface="Wingdings" pitchFamily="2" charset="2"/>
              <a:buNone/>
            </a:pPr>
            <a:r>
              <a:rPr lang="en-US" sz="3200" b="0">
                <a:solidFill>
                  <a:srgbClr val="000000"/>
                </a:solidFill>
              </a:rPr>
              <a:t>Therefore </a:t>
            </a:r>
            <a:r>
              <a:rPr lang="en-US" sz="3200" b="0" u="sng">
                <a:solidFill>
                  <a:srgbClr val="000000"/>
                </a:solidFill>
              </a:rPr>
              <a:t>do not cast away your confidence</a:t>
            </a:r>
            <a:r>
              <a:rPr lang="en-US" sz="3200" b="0">
                <a:solidFill>
                  <a:srgbClr val="000000"/>
                </a:solidFill>
              </a:rPr>
              <a:t>, which has great reward. For you have need of </a:t>
            </a:r>
            <a:r>
              <a:rPr lang="en-US" sz="3200" b="0" u="sng">
                <a:solidFill>
                  <a:srgbClr val="000000"/>
                </a:solidFill>
              </a:rPr>
              <a:t>endurance</a:t>
            </a:r>
            <a:r>
              <a:rPr lang="en-US" sz="3200" b="0">
                <a:solidFill>
                  <a:srgbClr val="000000"/>
                </a:solidFill>
              </a:rPr>
              <a:t>, so that after you have done the will of God, you may receive the promise. (Heb. 10:35,36)</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4"/>
          <p:cNvSpPr>
            <a:spLocks noChangeArrowheads="1"/>
          </p:cNvSpPr>
          <p:nvPr/>
        </p:nvSpPr>
        <p:spPr bwMode="gray">
          <a:xfrm>
            <a:off x="2081213" y="468313"/>
            <a:ext cx="4764087" cy="838200"/>
          </a:xfrm>
          <a:prstGeom prst="rect">
            <a:avLst/>
          </a:prstGeom>
          <a:noFill/>
          <a:ln w="9525">
            <a:noFill/>
            <a:miter lim="800000"/>
            <a:headEnd/>
            <a:tailEnd/>
          </a:ln>
        </p:spPr>
        <p:txBody>
          <a:bodyPr lIns="0" rIns="0" anchor="ctr"/>
          <a:lstStyle/>
          <a:p>
            <a:pPr>
              <a:lnSpc>
                <a:spcPct val="95000"/>
              </a:lnSpc>
            </a:pPr>
            <a:r>
              <a:rPr lang="en-US" sz="2400">
                <a:solidFill>
                  <a:schemeClr val="bg1"/>
                </a:solidFill>
              </a:rPr>
              <a:t>Increase the Healing Anointing Through Increased Faith</a:t>
            </a:r>
            <a:endParaRPr lang="en-US" sz="2400" noProof="1">
              <a:solidFill>
                <a:schemeClr val="bg1"/>
              </a:solidFill>
            </a:endParaRPr>
          </a:p>
        </p:txBody>
      </p:sp>
      <p:pic>
        <p:nvPicPr>
          <p:cNvPr id="64514" name="Picture 4"/>
          <p:cNvPicPr>
            <a:picLocks noChangeAspect="1"/>
          </p:cNvPicPr>
          <p:nvPr/>
        </p:nvPicPr>
        <p:blipFill>
          <a:blip r:embed="rId3"/>
          <a:srcRect/>
          <a:stretch>
            <a:fillRect/>
          </a:stretch>
        </p:blipFill>
        <p:spPr bwMode="auto">
          <a:xfrm>
            <a:off x="7032625" y="160338"/>
            <a:ext cx="1924050" cy="776287"/>
          </a:xfrm>
          <a:prstGeom prst="rect">
            <a:avLst/>
          </a:prstGeom>
          <a:noFill/>
          <a:ln w="9525">
            <a:noFill/>
            <a:miter lim="800000"/>
            <a:headEnd/>
            <a:tailEnd/>
          </a:ln>
        </p:spPr>
      </p:pic>
      <p:sp>
        <p:nvSpPr>
          <p:cNvPr id="64515" name="Rectangle 12"/>
          <p:cNvSpPr txBox="1">
            <a:spLocks noChangeArrowheads="1"/>
          </p:cNvSpPr>
          <p:nvPr/>
        </p:nvSpPr>
        <p:spPr bwMode="auto">
          <a:xfrm>
            <a:off x="760413" y="2649538"/>
            <a:ext cx="7673975" cy="3675062"/>
          </a:xfrm>
          <a:prstGeom prst="rect">
            <a:avLst/>
          </a:prstGeom>
          <a:noFill/>
          <a:ln w="9525">
            <a:noFill/>
            <a:miter lim="800000"/>
            <a:headEnd/>
            <a:tailEnd/>
          </a:ln>
        </p:spPr>
        <p:txBody>
          <a:bodyPr/>
          <a:lstStyle/>
          <a:p>
            <a:pPr>
              <a:buFont typeface="Wingdings" pitchFamily="2" charset="2"/>
              <a:buNone/>
            </a:pPr>
            <a:r>
              <a:rPr lang="en-US" sz="3600">
                <a:solidFill>
                  <a:srgbClr val="000000"/>
                </a:solidFill>
              </a:rPr>
              <a:t>Be Compassionate and Loving: </a:t>
            </a:r>
          </a:p>
          <a:p>
            <a:pPr>
              <a:buFont typeface="Wingdings" pitchFamily="2" charset="2"/>
              <a:buNone/>
            </a:pPr>
            <a:r>
              <a:rPr lang="en-US" sz="3200" b="0">
                <a:solidFill>
                  <a:srgbClr val="000000"/>
                </a:solidFill>
              </a:rPr>
              <a:t>Jesus felt </a:t>
            </a:r>
            <a:r>
              <a:rPr lang="en-US" sz="3200" b="0" u="sng">
                <a:solidFill>
                  <a:srgbClr val="000000"/>
                </a:solidFill>
              </a:rPr>
              <a:t>compassion</a:t>
            </a:r>
            <a:r>
              <a:rPr lang="en-US" sz="3200" b="0">
                <a:solidFill>
                  <a:srgbClr val="000000"/>
                </a:solidFill>
              </a:rPr>
              <a:t> for them and </a:t>
            </a:r>
            <a:r>
              <a:rPr lang="en-US" sz="3200" b="0" u="sng">
                <a:solidFill>
                  <a:srgbClr val="000000"/>
                </a:solidFill>
              </a:rPr>
              <a:t>healed</a:t>
            </a:r>
            <a:r>
              <a:rPr lang="en-US" sz="3200" b="0">
                <a:solidFill>
                  <a:srgbClr val="000000"/>
                </a:solidFill>
              </a:rPr>
              <a:t> their sick. (Matt. 14:14)</a:t>
            </a:r>
          </a:p>
          <a:p>
            <a:pPr>
              <a:buFont typeface="Wingdings" pitchFamily="2" charset="2"/>
              <a:buNone/>
            </a:pPr>
            <a:endParaRPr lang="en-US" sz="3200" b="0">
              <a:solidFill>
                <a:srgbClr val="000000"/>
              </a:solidFill>
            </a:endParaRPr>
          </a:p>
          <a:p>
            <a:pPr>
              <a:buFont typeface="Wingdings" pitchFamily="2" charset="2"/>
              <a:buNone/>
            </a:pPr>
            <a:r>
              <a:rPr lang="en-US" sz="3600" b="0">
                <a:solidFill>
                  <a:srgbClr val="000000"/>
                </a:solidFill>
              </a:rPr>
              <a:t>…</a:t>
            </a:r>
            <a:r>
              <a:rPr lang="en-US" sz="3600" b="0" u="sng">
                <a:solidFill>
                  <a:srgbClr val="000000"/>
                </a:solidFill>
              </a:rPr>
              <a:t>faith</a:t>
            </a:r>
            <a:r>
              <a:rPr lang="en-US" sz="3600" b="0">
                <a:solidFill>
                  <a:srgbClr val="000000"/>
                </a:solidFill>
              </a:rPr>
              <a:t> working through </a:t>
            </a:r>
            <a:r>
              <a:rPr lang="en-US" sz="3600" b="0" u="sng">
                <a:solidFill>
                  <a:srgbClr val="000000"/>
                </a:solidFill>
              </a:rPr>
              <a:t>love</a:t>
            </a:r>
            <a:r>
              <a:rPr lang="en-US" sz="3600" b="0">
                <a:solidFill>
                  <a:srgbClr val="000000"/>
                </a:solidFill>
              </a:rPr>
              <a:t>. (Gal. 5:6)</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2"/>
          <p:cNvSpPr txBox="1">
            <a:spLocks noChangeArrowheads="1"/>
          </p:cNvSpPr>
          <p:nvPr/>
        </p:nvSpPr>
        <p:spPr bwMode="gray">
          <a:xfrm>
            <a:off x="384175" y="490538"/>
            <a:ext cx="8391525" cy="1500187"/>
          </a:xfrm>
          <a:prstGeom prst="rect">
            <a:avLst/>
          </a:prstGeom>
          <a:noFill/>
          <a:ln w="9525">
            <a:noFill/>
            <a:miter lim="800000"/>
            <a:headEnd/>
            <a:tailEnd/>
          </a:ln>
        </p:spPr>
        <p:txBody>
          <a:bodyPr lIns="0" rIns="0"/>
          <a:lstStyle/>
          <a:p>
            <a:pPr algn="ctr">
              <a:buFont typeface="Wingdings" pitchFamily="2" charset="2"/>
              <a:buNone/>
            </a:pPr>
            <a:r>
              <a:rPr lang="en-US" sz="6000" b="0">
                <a:solidFill>
                  <a:schemeClr val="bg1"/>
                </a:solidFill>
                <a:latin typeface="Impact" pitchFamily="34" charset="0"/>
              </a:rPr>
              <a:t>True Reality Is that God’s Kingdom IS ADVANCING! </a:t>
            </a:r>
          </a:p>
        </p:txBody>
      </p:sp>
      <p:pic>
        <p:nvPicPr>
          <p:cNvPr id="66562" name="Picture 3"/>
          <p:cNvPicPr>
            <a:picLocks noChangeAspect="1"/>
          </p:cNvPicPr>
          <p:nvPr/>
        </p:nvPicPr>
        <p:blipFill>
          <a:blip r:embed="rId3"/>
          <a:srcRect/>
          <a:stretch>
            <a:fillRect/>
          </a:stretch>
        </p:blipFill>
        <p:spPr bwMode="auto">
          <a:xfrm>
            <a:off x="7127875" y="5837238"/>
            <a:ext cx="1922463" cy="7762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4"/>
          <p:cNvSpPr>
            <a:spLocks noChangeArrowheads="1"/>
          </p:cNvSpPr>
          <p:nvPr/>
        </p:nvSpPr>
        <p:spPr bwMode="gray">
          <a:xfrm>
            <a:off x="2081213" y="468313"/>
            <a:ext cx="4764087" cy="838200"/>
          </a:xfrm>
          <a:prstGeom prst="rect">
            <a:avLst/>
          </a:prstGeom>
          <a:noFill/>
          <a:ln w="9525">
            <a:noFill/>
            <a:miter lim="800000"/>
            <a:headEnd/>
            <a:tailEnd/>
          </a:ln>
        </p:spPr>
        <p:txBody>
          <a:bodyPr lIns="0" rIns="0" anchor="ctr"/>
          <a:lstStyle/>
          <a:p>
            <a:pPr>
              <a:lnSpc>
                <a:spcPct val="95000"/>
              </a:lnSpc>
            </a:pPr>
            <a:r>
              <a:rPr lang="en-US" sz="2400"/>
              <a:t>True Reality Is that God’s Kingdom IS ADVANCING!</a:t>
            </a:r>
            <a:endParaRPr lang="en-US" sz="2400" noProof="1">
              <a:solidFill>
                <a:schemeClr val="bg1"/>
              </a:solidFill>
            </a:endParaRPr>
          </a:p>
        </p:txBody>
      </p:sp>
      <p:pic>
        <p:nvPicPr>
          <p:cNvPr id="68610" name="Picture 4"/>
          <p:cNvPicPr>
            <a:picLocks noChangeAspect="1"/>
          </p:cNvPicPr>
          <p:nvPr/>
        </p:nvPicPr>
        <p:blipFill>
          <a:blip r:embed="rId3"/>
          <a:srcRect/>
          <a:stretch>
            <a:fillRect/>
          </a:stretch>
        </p:blipFill>
        <p:spPr bwMode="auto">
          <a:xfrm>
            <a:off x="7032625" y="160338"/>
            <a:ext cx="1924050" cy="776287"/>
          </a:xfrm>
          <a:prstGeom prst="rect">
            <a:avLst/>
          </a:prstGeom>
          <a:noFill/>
          <a:ln w="9525">
            <a:noFill/>
            <a:miter lim="800000"/>
            <a:headEnd/>
            <a:tailEnd/>
          </a:ln>
        </p:spPr>
      </p:pic>
      <p:sp>
        <p:nvSpPr>
          <p:cNvPr id="68611" name="Rectangle 12"/>
          <p:cNvSpPr txBox="1">
            <a:spLocks noChangeArrowheads="1"/>
          </p:cNvSpPr>
          <p:nvPr/>
        </p:nvSpPr>
        <p:spPr bwMode="auto">
          <a:xfrm>
            <a:off x="871538" y="2973388"/>
            <a:ext cx="7673975" cy="3273425"/>
          </a:xfrm>
          <a:prstGeom prst="rect">
            <a:avLst/>
          </a:prstGeom>
          <a:noFill/>
          <a:ln w="9525">
            <a:noFill/>
            <a:miter lim="800000"/>
            <a:headEnd/>
            <a:tailEnd/>
          </a:ln>
        </p:spPr>
        <p:txBody>
          <a:bodyPr/>
          <a:lstStyle/>
          <a:p>
            <a:pPr>
              <a:buFont typeface="Wingdings" pitchFamily="2" charset="2"/>
              <a:buNone/>
            </a:pPr>
            <a:r>
              <a:rPr lang="en-US" sz="4000">
                <a:solidFill>
                  <a:srgbClr val="000000"/>
                </a:solidFill>
              </a:rPr>
              <a:t>Satan Defeated: </a:t>
            </a:r>
          </a:p>
          <a:p>
            <a:pPr>
              <a:buFont typeface="Wingdings" pitchFamily="2" charset="2"/>
              <a:buNone/>
            </a:pPr>
            <a:r>
              <a:rPr lang="en-US" sz="3600" b="0">
                <a:solidFill>
                  <a:srgbClr val="000000"/>
                </a:solidFill>
              </a:rPr>
              <a:t>The Son of God appeared … </a:t>
            </a:r>
            <a:br>
              <a:rPr lang="en-US" sz="3600" b="0">
                <a:solidFill>
                  <a:srgbClr val="000000"/>
                </a:solidFill>
              </a:rPr>
            </a:br>
            <a:r>
              <a:rPr lang="en-US" sz="3600">
                <a:solidFill>
                  <a:srgbClr val="000000"/>
                </a:solidFill>
              </a:rPr>
              <a:t>to destroy the works of the devil</a:t>
            </a:r>
            <a:r>
              <a:rPr lang="en-US" sz="3600" b="0">
                <a:solidFill>
                  <a:srgbClr val="000000"/>
                </a:solidFill>
              </a:rPr>
              <a:t>. (1 Jn. 3:8)</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4"/>
          <p:cNvSpPr>
            <a:spLocks noChangeArrowheads="1"/>
          </p:cNvSpPr>
          <p:nvPr/>
        </p:nvSpPr>
        <p:spPr bwMode="gray">
          <a:xfrm>
            <a:off x="2081213" y="468313"/>
            <a:ext cx="4764087" cy="838200"/>
          </a:xfrm>
          <a:prstGeom prst="rect">
            <a:avLst/>
          </a:prstGeom>
          <a:noFill/>
          <a:ln w="9525">
            <a:noFill/>
            <a:miter lim="800000"/>
            <a:headEnd/>
            <a:tailEnd/>
          </a:ln>
        </p:spPr>
        <p:txBody>
          <a:bodyPr lIns="0" rIns="0" anchor="ctr"/>
          <a:lstStyle/>
          <a:p>
            <a:pPr>
              <a:lnSpc>
                <a:spcPct val="95000"/>
              </a:lnSpc>
            </a:pPr>
            <a:r>
              <a:rPr lang="en-US" sz="2400"/>
              <a:t>True Reality Is that God’s Kingdom IS ADVANCING!</a:t>
            </a:r>
            <a:endParaRPr lang="en-US" sz="2400" noProof="1">
              <a:solidFill>
                <a:schemeClr val="bg1"/>
              </a:solidFill>
            </a:endParaRPr>
          </a:p>
        </p:txBody>
      </p:sp>
      <p:pic>
        <p:nvPicPr>
          <p:cNvPr id="70658" name="Picture 4"/>
          <p:cNvPicPr>
            <a:picLocks noChangeAspect="1"/>
          </p:cNvPicPr>
          <p:nvPr/>
        </p:nvPicPr>
        <p:blipFill>
          <a:blip r:embed="rId3"/>
          <a:srcRect/>
          <a:stretch>
            <a:fillRect/>
          </a:stretch>
        </p:blipFill>
        <p:spPr bwMode="auto">
          <a:xfrm>
            <a:off x="7032625" y="160338"/>
            <a:ext cx="1924050" cy="776287"/>
          </a:xfrm>
          <a:prstGeom prst="rect">
            <a:avLst/>
          </a:prstGeom>
          <a:noFill/>
          <a:ln w="9525">
            <a:noFill/>
            <a:miter lim="800000"/>
            <a:headEnd/>
            <a:tailEnd/>
          </a:ln>
        </p:spPr>
      </p:pic>
      <p:sp>
        <p:nvSpPr>
          <p:cNvPr id="70659" name="Rectangle 12"/>
          <p:cNvSpPr txBox="1">
            <a:spLocks noChangeArrowheads="1"/>
          </p:cNvSpPr>
          <p:nvPr/>
        </p:nvSpPr>
        <p:spPr bwMode="auto">
          <a:xfrm>
            <a:off x="742950" y="2520950"/>
            <a:ext cx="7802563" cy="3743325"/>
          </a:xfrm>
          <a:prstGeom prst="rect">
            <a:avLst/>
          </a:prstGeom>
          <a:noFill/>
          <a:ln w="9525">
            <a:noFill/>
            <a:miter lim="800000"/>
            <a:headEnd/>
            <a:tailEnd/>
          </a:ln>
        </p:spPr>
        <p:txBody>
          <a:bodyPr/>
          <a:lstStyle/>
          <a:p>
            <a:pPr>
              <a:buFont typeface="Wingdings" pitchFamily="2" charset="2"/>
              <a:buNone/>
            </a:pPr>
            <a:r>
              <a:rPr lang="en-US" sz="4000">
                <a:solidFill>
                  <a:srgbClr val="000000"/>
                </a:solidFill>
              </a:rPr>
              <a:t>Continuous Expansion: </a:t>
            </a:r>
          </a:p>
          <a:p>
            <a:pPr>
              <a:buFont typeface="Wingdings" pitchFamily="2" charset="2"/>
              <a:buNone/>
            </a:pPr>
            <a:r>
              <a:rPr lang="en-US" sz="3600" b="0">
                <a:solidFill>
                  <a:srgbClr val="000000"/>
                </a:solidFill>
              </a:rPr>
              <a:t>Of the </a:t>
            </a:r>
            <a:r>
              <a:rPr lang="en-US" sz="3600" u="sng">
                <a:solidFill>
                  <a:srgbClr val="000000"/>
                </a:solidFill>
              </a:rPr>
              <a:t>increase</a:t>
            </a:r>
            <a:r>
              <a:rPr lang="en-US" sz="3600">
                <a:solidFill>
                  <a:srgbClr val="000000"/>
                </a:solidFill>
              </a:rPr>
              <a:t> of His government </a:t>
            </a:r>
            <a:r>
              <a:rPr lang="en-US" sz="3600" b="0">
                <a:solidFill>
                  <a:srgbClr val="000000"/>
                </a:solidFill>
              </a:rPr>
              <a:t>and peace there will be </a:t>
            </a:r>
            <a:r>
              <a:rPr lang="en-US" sz="3600" u="sng">
                <a:solidFill>
                  <a:srgbClr val="000000"/>
                </a:solidFill>
              </a:rPr>
              <a:t>no end</a:t>
            </a:r>
            <a:r>
              <a:rPr lang="en-US" sz="3600">
                <a:solidFill>
                  <a:srgbClr val="000000"/>
                </a:solidFill>
              </a:rPr>
              <a:t> </a:t>
            </a:r>
            <a:br>
              <a:rPr lang="en-US" sz="3600">
                <a:solidFill>
                  <a:srgbClr val="000000"/>
                </a:solidFill>
              </a:rPr>
            </a:br>
            <a:r>
              <a:rPr lang="en-US" sz="3600" b="0">
                <a:solidFill>
                  <a:srgbClr val="000000"/>
                </a:solidFill>
              </a:rPr>
              <a:t>(Isa. 9:7), which means satan’s government continues to </a:t>
            </a:r>
            <a:r>
              <a:rPr lang="en-US" sz="3600" b="0" u="sng">
                <a:solidFill>
                  <a:srgbClr val="000000"/>
                </a:solidFill>
              </a:rPr>
              <a:t>shrink</a:t>
            </a:r>
            <a:r>
              <a:rPr lang="en-US" sz="3600" b="0">
                <a:solidFill>
                  <a:srgbClr val="000000"/>
                </a:solidFill>
              </a:rPr>
              <a:t> without end!!!</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4"/>
          <p:cNvSpPr>
            <a:spLocks noChangeArrowheads="1"/>
          </p:cNvSpPr>
          <p:nvPr/>
        </p:nvSpPr>
        <p:spPr bwMode="gray">
          <a:xfrm>
            <a:off x="2081213" y="468313"/>
            <a:ext cx="4764087" cy="838200"/>
          </a:xfrm>
          <a:prstGeom prst="rect">
            <a:avLst/>
          </a:prstGeom>
          <a:noFill/>
          <a:ln w="9525">
            <a:noFill/>
            <a:miter lim="800000"/>
            <a:headEnd/>
            <a:tailEnd/>
          </a:ln>
        </p:spPr>
        <p:txBody>
          <a:bodyPr lIns="0" rIns="0" anchor="ctr"/>
          <a:lstStyle/>
          <a:p>
            <a:pPr>
              <a:lnSpc>
                <a:spcPct val="95000"/>
              </a:lnSpc>
            </a:pPr>
            <a:r>
              <a:rPr lang="en-US" sz="2400"/>
              <a:t>True Reality Is that God’s Kingdom IS ADVANCING!</a:t>
            </a:r>
            <a:endParaRPr lang="en-US" sz="2400" noProof="1">
              <a:solidFill>
                <a:schemeClr val="bg1"/>
              </a:solidFill>
            </a:endParaRPr>
          </a:p>
        </p:txBody>
      </p:sp>
      <p:pic>
        <p:nvPicPr>
          <p:cNvPr id="72706" name="Picture 4"/>
          <p:cNvPicPr>
            <a:picLocks noChangeAspect="1"/>
          </p:cNvPicPr>
          <p:nvPr/>
        </p:nvPicPr>
        <p:blipFill>
          <a:blip r:embed="rId3"/>
          <a:srcRect/>
          <a:stretch>
            <a:fillRect/>
          </a:stretch>
        </p:blipFill>
        <p:spPr bwMode="auto">
          <a:xfrm>
            <a:off x="7032625" y="160338"/>
            <a:ext cx="1924050" cy="776287"/>
          </a:xfrm>
          <a:prstGeom prst="rect">
            <a:avLst/>
          </a:prstGeom>
          <a:noFill/>
          <a:ln w="9525">
            <a:noFill/>
            <a:miter lim="800000"/>
            <a:headEnd/>
            <a:tailEnd/>
          </a:ln>
        </p:spPr>
      </p:pic>
      <p:sp>
        <p:nvSpPr>
          <p:cNvPr id="72707" name="Rectangle 12"/>
          <p:cNvSpPr txBox="1">
            <a:spLocks noChangeArrowheads="1"/>
          </p:cNvSpPr>
          <p:nvPr/>
        </p:nvSpPr>
        <p:spPr bwMode="auto">
          <a:xfrm>
            <a:off x="742950" y="2546350"/>
            <a:ext cx="7802563" cy="3743325"/>
          </a:xfrm>
          <a:prstGeom prst="rect">
            <a:avLst/>
          </a:prstGeom>
          <a:noFill/>
          <a:ln w="9525">
            <a:noFill/>
            <a:miter lim="800000"/>
            <a:headEnd/>
            <a:tailEnd/>
          </a:ln>
        </p:spPr>
        <p:txBody>
          <a:bodyPr/>
          <a:lstStyle/>
          <a:p>
            <a:pPr>
              <a:buFont typeface="Wingdings" pitchFamily="2" charset="2"/>
              <a:buNone/>
            </a:pPr>
            <a:r>
              <a:rPr lang="en-US" sz="4000">
                <a:solidFill>
                  <a:srgbClr val="000000"/>
                </a:solidFill>
              </a:rPr>
              <a:t>The Earth Filled: </a:t>
            </a:r>
          </a:p>
          <a:p>
            <a:pPr>
              <a:buFont typeface="Wingdings" pitchFamily="2" charset="2"/>
              <a:buNone/>
            </a:pPr>
            <a:r>
              <a:rPr lang="en-US" sz="3600" b="0">
                <a:solidFill>
                  <a:srgbClr val="000000"/>
                </a:solidFill>
              </a:rPr>
              <a:t>For the earth </a:t>
            </a:r>
            <a:r>
              <a:rPr lang="en-US" sz="3600">
                <a:solidFill>
                  <a:srgbClr val="000000"/>
                </a:solidFill>
              </a:rPr>
              <a:t>will be </a:t>
            </a:r>
            <a:r>
              <a:rPr lang="en-US" sz="3600" u="sng">
                <a:solidFill>
                  <a:srgbClr val="000000"/>
                </a:solidFill>
              </a:rPr>
              <a:t>filled</a:t>
            </a:r>
            <a:r>
              <a:rPr lang="en-US" sz="3600">
                <a:solidFill>
                  <a:srgbClr val="000000"/>
                </a:solidFill>
              </a:rPr>
              <a:t> with the </a:t>
            </a:r>
            <a:r>
              <a:rPr lang="en-US" sz="3600" u="sng">
                <a:solidFill>
                  <a:srgbClr val="000000"/>
                </a:solidFill>
              </a:rPr>
              <a:t>knowledge</a:t>
            </a:r>
            <a:r>
              <a:rPr lang="en-US" sz="3600">
                <a:solidFill>
                  <a:srgbClr val="000000"/>
                </a:solidFill>
              </a:rPr>
              <a:t> of the glory of the LORD </a:t>
            </a:r>
            <a:r>
              <a:rPr lang="en-US" sz="3600" b="0">
                <a:solidFill>
                  <a:srgbClr val="000000"/>
                </a:solidFill>
              </a:rPr>
              <a:t>(Hab. 2:14)</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4"/>
          <p:cNvSpPr>
            <a:spLocks noChangeArrowheads="1"/>
          </p:cNvSpPr>
          <p:nvPr/>
        </p:nvSpPr>
        <p:spPr bwMode="gray">
          <a:xfrm>
            <a:off x="2081213" y="400050"/>
            <a:ext cx="3883025" cy="1077913"/>
          </a:xfrm>
          <a:prstGeom prst="rect">
            <a:avLst/>
          </a:prstGeom>
          <a:noFill/>
          <a:ln w="9525">
            <a:noFill/>
            <a:miter lim="800000"/>
            <a:headEnd/>
            <a:tailEnd/>
          </a:ln>
        </p:spPr>
        <p:txBody>
          <a:bodyPr lIns="0" rIns="0" anchor="ctr"/>
          <a:lstStyle/>
          <a:p>
            <a:pPr>
              <a:lnSpc>
                <a:spcPct val="95000"/>
              </a:lnSpc>
            </a:pPr>
            <a:r>
              <a:rPr lang="en-US" sz="2400">
                <a:solidFill>
                  <a:schemeClr val="bg1"/>
                </a:solidFill>
              </a:rPr>
              <a:t>God Has Entered into a Covenant of Health with His Children</a:t>
            </a:r>
          </a:p>
        </p:txBody>
      </p:sp>
      <p:pic>
        <p:nvPicPr>
          <p:cNvPr id="19458" name="Picture 4"/>
          <p:cNvPicPr>
            <a:picLocks noChangeAspect="1"/>
          </p:cNvPicPr>
          <p:nvPr/>
        </p:nvPicPr>
        <p:blipFill>
          <a:blip r:embed="rId3"/>
          <a:srcRect/>
          <a:stretch>
            <a:fillRect/>
          </a:stretch>
        </p:blipFill>
        <p:spPr bwMode="auto">
          <a:xfrm>
            <a:off x="7032625" y="160338"/>
            <a:ext cx="1924050" cy="776287"/>
          </a:xfrm>
          <a:prstGeom prst="rect">
            <a:avLst/>
          </a:prstGeom>
          <a:noFill/>
          <a:ln w="9525">
            <a:noFill/>
            <a:miter lim="800000"/>
            <a:headEnd/>
            <a:tailEnd/>
          </a:ln>
        </p:spPr>
      </p:pic>
      <p:sp>
        <p:nvSpPr>
          <p:cNvPr id="19459" name="Rectangle 12"/>
          <p:cNvSpPr txBox="1">
            <a:spLocks noChangeArrowheads="1"/>
          </p:cNvSpPr>
          <p:nvPr/>
        </p:nvSpPr>
        <p:spPr bwMode="auto">
          <a:xfrm>
            <a:off x="742950" y="2366963"/>
            <a:ext cx="7870825" cy="3990975"/>
          </a:xfrm>
          <a:prstGeom prst="rect">
            <a:avLst/>
          </a:prstGeom>
          <a:noFill/>
          <a:ln w="9525">
            <a:noFill/>
            <a:miter lim="800000"/>
            <a:headEnd/>
            <a:tailEnd/>
          </a:ln>
        </p:spPr>
        <p:txBody>
          <a:bodyPr/>
          <a:lstStyle/>
          <a:p>
            <a:pPr>
              <a:buFont typeface="Wingdings" pitchFamily="2" charset="2"/>
              <a:buNone/>
            </a:pPr>
            <a:r>
              <a:rPr lang="en-US" sz="3200" b="0">
                <a:solidFill>
                  <a:srgbClr val="000000"/>
                </a:solidFill>
              </a:rPr>
              <a:t>And He said, "If you will give earnest heed to the voice of the LORD your God, and do what is right in His sight, and give ear to His commandments, and keep all His statutes, I will put none of the diseases on you which I have put on the Egyptians; for </a:t>
            </a:r>
            <a:r>
              <a:rPr lang="en-US" sz="3200" b="0" u="sng">
                <a:solidFill>
                  <a:srgbClr val="000000"/>
                </a:solidFill>
              </a:rPr>
              <a:t>I, the LORD, am your healer</a:t>
            </a:r>
            <a:r>
              <a:rPr lang="en-US" sz="3200" b="0">
                <a:solidFill>
                  <a:srgbClr val="000000"/>
                </a:solidFill>
              </a:rPr>
              <a:t>." (Ex. 15:26)</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2"/>
          <p:cNvSpPr txBox="1">
            <a:spLocks noChangeArrowheads="1"/>
          </p:cNvSpPr>
          <p:nvPr/>
        </p:nvSpPr>
        <p:spPr bwMode="gray">
          <a:xfrm>
            <a:off x="674688" y="298450"/>
            <a:ext cx="7759700" cy="2017713"/>
          </a:xfrm>
          <a:prstGeom prst="rect">
            <a:avLst/>
          </a:prstGeom>
          <a:noFill/>
          <a:ln w="9525">
            <a:noFill/>
            <a:miter lim="800000"/>
            <a:headEnd/>
            <a:tailEnd/>
          </a:ln>
        </p:spPr>
        <p:txBody>
          <a:bodyPr lIns="0" rIns="0"/>
          <a:lstStyle/>
          <a:p>
            <a:pPr algn="ctr">
              <a:buFont typeface="Wingdings" pitchFamily="2" charset="2"/>
              <a:buNone/>
            </a:pPr>
            <a:r>
              <a:rPr lang="en-US" sz="4400" b="0">
                <a:solidFill>
                  <a:schemeClr val="bg1"/>
                </a:solidFill>
                <a:latin typeface="Impact" pitchFamily="34" charset="0"/>
              </a:rPr>
              <a:t>Increase the Anointing by </a:t>
            </a:r>
            <a:r>
              <a:rPr lang="en-US" sz="4400" b="0" u="sng">
                <a:solidFill>
                  <a:schemeClr val="bg1"/>
                </a:solidFill>
                <a:latin typeface="Impact" pitchFamily="34" charset="0"/>
              </a:rPr>
              <a:t>Seeing </a:t>
            </a:r>
            <a:r>
              <a:rPr lang="en-US" sz="4400" b="0">
                <a:solidFill>
                  <a:schemeClr val="bg1"/>
                </a:solidFill>
                <a:latin typeface="Impact" pitchFamily="34" charset="0"/>
              </a:rPr>
              <a:t>God’s Power Extending and Destroying Satan’s Kingdom</a:t>
            </a:r>
          </a:p>
        </p:txBody>
      </p:sp>
      <p:pic>
        <p:nvPicPr>
          <p:cNvPr id="74754" name="Picture 3"/>
          <p:cNvPicPr>
            <a:picLocks noChangeAspect="1"/>
          </p:cNvPicPr>
          <p:nvPr/>
        </p:nvPicPr>
        <p:blipFill>
          <a:blip r:embed="rId3"/>
          <a:srcRect/>
          <a:stretch>
            <a:fillRect/>
          </a:stretch>
        </p:blipFill>
        <p:spPr bwMode="auto">
          <a:xfrm>
            <a:off x="7127875" y="5837238"/>
            <a:ext cx="1922463" cy="7762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4"/>
          <p:cNvSpPr>
            <a:spLocks noChangeArrowheads="1"/>
          </p:cNvSpPr>
          <p:nvPr/>
        </p:nvSpPr>
        <p:spPr bwMode="gray">
          <a:xfrm>
            <a:off x="2081213" y="358775"/>
            <a:ext cx="4832350" cy="1128713"/>
          </a:xfrm>
          <a:prstGeom prst="rect">
            <a:avLst/>
          </a:prstGeom>
          <a:noFill/>
          <a:ln w="9525">
            <a:noFill/>
            <a:miter lim="800000"/>
            <a:headEnd/>
            <a:tailEnd/>
          </a:ln>
        </p:spPr>
        <p:txBody>
          <a:bodyPr lIns="0" rIns="0" anchor="ctr"/>
          <a:lstStyle/>
          <a:p>
            <a:r>
              <a:rPr lang="en-US" sz="2400"/>
              <a:t>Increase the Anointing by </a:t>
            </a:r>
            <a:r>
              <a:rPr lang="en-US" sz="2400" u="sng"/>
              <a:t>Seeing </a:t>
            </a:r>
            <a:r>
              <a:rPr lang="en-US" sz="2400"/>
              <a:t>God’s Power Extending and Destroying Satan’s Kingdom</a:t>
            </a:r>
          </a:p>
        </p:txBody>
      </p:sp>
      <p:pic>
        <p:nvPicPr>
          <p:cNvPr id="76802" name="Picture 4"/>
          <p:cNvPicPr>
            <a:picLocks noChangeAspect="1"/>
          </p:cNvPicPr>
          <p:nvPr/>
        </p:nvPicPr>
        <p:blipFill>
          <a:blip r:embed="rId3"/>
          <a:srcRect/>
          <a:stretch>
            <a:fillRect/>
          </a:stretch>
        </p:blipFill>
        <p:spPr bwMode="auto">
          <a:xfrm>
            <a:off x="7032625" y="160338"/>
            <a:ext cx="1924050" cy="776287"/>
          </a:xfrm>
          <a:prstGeom prst="rect">
            <a:avLst/>
          </a:prstGeom>
          <a:noFill/>
          <a:ln w="9525">
            <a:noFill/>
            <a:miter lim="800000"/>
            <a:headEnd/>
            <a:tailEnd/>
          </a:ln>
        </p:spPr>
      </p:pic>
      <p:sp>
        <p:nvSpPr>
          <p:cNvPr id="6" name="Rectangle 12"/>
          <p:cNvSpPr txBox="1">
            <a:spLocks noChangeArrowheads="1"/>
          </p:cNvSpPr>
          <p:nvPr/>
        </p:nvSpPr>
        <p:spPr bwMode="auto">
          <a:xfrm>
            <a:off x="949325" y="2366963"/>
            <a:ext cx="7429500" cy="4162425"/>
          </a:xfrm>
          <a:prstGeom prst="rect">
            <a:avLst/>
          </a:prstGeom>
          <a:noFill/>
          <a:ln w="9525">
            <a:noFill/>
            <a:miter lim="800000"/>
            <a:headEnd/>
            <a:tailEnd/>
          </a:ln>
        </p:spPr>
        <p:txBody>
          <a:bodyPr/>
          <a:lstStyle/>
          <a:p>
            <a:pPr>
              <a:buFont typeface="Wingdings" pitchFamily="2" charset="2"/>
              <a:buNone/>
            </a:pPr>
            <a:r>
              <a:rPr lang="en-US" sz="3200" b="0" u="sng">
                <a:solidFill>
                  <a:srgbClr val="000000"/>
                </a:solidFill>
              </a:rPr>
              <a:t>His radiance is like the sunlight</a:t>
            </a:r>
            <a:r>
              <a:rPr lang="en-US" sz="3200" b="0">
                <a:solidFill>
                  <a:srgbClr val="000000"/>
                </a:solidFill>
              </a:rPr>
              <a:t>; He has </a:t>
            </a:r>
            <a:r>
              <a:rPr lang="en-US" sz="3200" u="sng">
                <a:solidFill>
                  <a:srgbClr val="000000"/>
                </a:solidFill>
              </a:rPr>
              <a:t>rays flashing from His</a:t>
            </a:r>
            <a:r>
              <a:rPr lang="en-US" sz="3200" b="0" u="sng">
                <a:solidFill>
                  <a:srgbClr val="000000"/>
                </a:solidFill>
              </a:rPr>
              <a:t> </a:t>
            </a:r>
            <a:r>
              <a:rPr lang="en-US" sz="3200" u="sng">
                <a:solidFill>
                  <a:srgbClr val="000000"/>
                </a:solidFill>
              </a:rPr>
              <a:t>hand</a:t>
            </a:r>
            <a:r>
              <a:rPr lang="en-US" sz="3200" b="0">
                <a:solidFill>
                  <a:srgbClr val="000000"/>
                </a:solidFill>
              </a:rPr>
              <a:t>, And </a:t>
            </a:r>
            <a:r>
              <a:rPr lang="en-US" sz="3200" u="sng">
                <a:solidFill>
                  <a:srgbClr val="000000"/>
                </a:solidFill>
              </a:rPr>
              <a:t>there</a:t>
            </a:r>
            <a:r>
              <a:rPr lang="en-US" sz="3200" b="0" u="sng">
                <a:solidFill>
                  <a:srgbClr val="000000"/>
                </a:solidFill>
              </a:rPr>
              <a:t> is the hiding of His </a:t>
            </a:r>
            <a:r>
              <a:rPr lang="en-US" sz="3200" u="sng">
                <a:solidFill>
                  <a:srgbClr val="000000"/>
                </a:solidFill>
              </a:rPr>
              <a:t>power</a:t>
            </a:r>
            <a:r>
              <a:rPr lang="en-US" sz="3200" b="0">
                <a:solidFill>
                  <a:srgbClr val="000000"/>
                </a:solidFill>
              </a:rPr>
              <a:t>. (Hab. 3:4)</a:t>
            </a:r>
          </a:p>
          <a:p>
            <a:pPr>
              <a:buFont typeface="Wingdings" pitchFamily="2" charset="2"/>
              <a:buNone/>
            </a:pPr>
            <a:endParaRPr lang="en-US" sz="3200" b="0">
              <a:solidFill>
                <a:srgbClr val="000000"/>
              </a:solidFill>
            </a:endParaRPr>
          </a:p>
          <a:p>
            <a:pPr>
              <a:buFont typeface="Wingdings" pitchFamily="2" charset="2"/>
              <a:buNone/>
            </a:pPr>
            <a:r>
              <a:rPr lang="en-US" sz="3200" b="0">
                <a:solidFill>
                  <a:srgbClr val="000000"/>
                </a:solidFill>
              </a:rPr>
              <a:t>He (Jesus) is the </a:t>
            </a:r>
            <a:r>
              <a:rPr lang="en-US" sz="3200" b="0" u="sng">
                <a:solidFill>
                  <a:srgbClr val="000000"/>
                </a:solidFill>
              </a:rPr>
              <a:t>radiance of His glory </a:t>
            </a:r>
            <a:r>
              <a:rPr lang="en-US" sz="3200" b="0">
                <a:solidFill>
                  <a:srgbClr val="000000"/>
                </a:solidFill>
              </a:rPr>
              <a:t>(Heb. 1:3)</a:t>
            </a:r>
          </a:p>
          <a:p>
            <a:pPr>
              <a:buFont typeface="Wingdings" pitchFamily="2" charset="2"/>
              <a:buNone/>
            </a:pPr>
            <a:endParaRPr lang="en-US" sz="3200" b="0">
              <a:solidFill>
                <a:srgbClr val="00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up)">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4"/>
          <p:cNvSpPr>
            <a:spLocks noChangeArrowheads="1"/>
          </p:cNvSpPr>
          <p:nvPr/>
        </p:nvSpPr>
        <p:spPr bwMode="gray">
          <a:xfrm>
            <a:off x="2081213" y="358775"/>
            <a:ext cx="4832350" cy="1128713"/>
          </a:xfrm>
          <a:prstGeom prst="rect">
            <a:avLst/>
          </a:prstGeom>
          <a:noFill/>
          <a:ln w="9525">
            <a:noFill/>
            <a:miter lim="800000"/>
            <a:headEnd/>
            <a:tailEnd/>
          </a:ln>
        </p:spPr>
        <p:txBody>
          <a:bodyPr lIns="0" rIns="0" anchor="ctr"/>
          <a:lstStyle/>
          <a:p>
            <a:r>
              <a:rPr lang="en-US" sz="2400"/>
              <a:t>Increase the Anointing by </a:t>
            </a:r>
            <a:r>
              <a:rPr lang="en-US" sz="2400" u="sng"/>
              <a:t>Seeing </a:t>
            </a:r>
            <a:r>
              <a:rPr lang="en-US" sz="2400"/>
              <a:t>God’s Power Extending and Destroying Satan’s Kingdom</a:t>
            </a:r>
          </a:p>
        </p:txBody>
      </p:sp>
      <p:pic>
        <p:nvPicPr>
          <p:cNvPr id="78850" name="Picture 4"/>
          <p:cNvPicPr>
            <a:picLocks noChangeAspect="1"/>
          </p:cNvPicPr>
          <p:nvPr/>
        </p:nvPicPr>
        <p:blipFill>
          <a:blip r:embed="rId3"/>
          <a:srcRect/>
          <a:stretch>
            <a:fillRect/>
          </a:stretch>
        </p:blipFill>
        <p:spPr bwMode="auto">
          <a:xfrm>
            <a:off x="7032625" y="160338"/>
            <a:ext cx="1924050" cy="776287"/>
          </a:xfrm>
          <a:prstGeom prst="rect">
            <a:avLst/>
          </a:prstGeom>
          <a:noFill/>
          <a:ln w="9525">
            <a:noFill/>
            <a:miter lim="800000"/>
            <a:headEnd/>
            <a:tailEnd/>
          </a:ln>
        </p:spPr>
      </p:pic>
      <p:sp>
        <p:nvSpPr>
          <p:cNvPr id="6" name="Rectangle 12"/>
          <p:cNvSpPr txBox="1">
            <a:spLocks noChangeArrowheads="1"/>
          </p:cNvSpPr>
          <p:nvPr/>
        </p:nvSpPr>
        <p:spPr bwMode="auto">
          <a:xfrm>
            <a:off x="1204913" y="2076450"/>
            <a:ext cx="7016750" cy="4495800"/>
          </a:xfrm>
          <a:prstGeom prst="rect">
            <a:avLst/>
          </a:prstGeom>
          <a:noFill/>
          <a:ln w="9525">
            <a:noFill/>
            <a:miter lim="800000"/>
            <a:headEnd/>
            <a:tailEnd/>
          </a:ln>
        </p:spPr>
        <p:txBody>
          <a:bodyPr/>
          <a:lstStyle/>
          <a:p>
            <a:pPr>
              <a:buFont typeface="Wingdings" pitchFamily="2" charset="2"/>
              <a:buNone/>
            </a:pPr>
            <a:r>
              <a:rPr lang="en-US" sz="3000" b="0">
                <a:solidFill>
                  <a:srgbClr val="000000"/>
                </a:solidFill>
              </a:rPr>
              <a:t>The seventy returned with joy, saying, "Lord, even the demons are subject to us in Your name." And He said to them, "</a:t>
            </a:r>
            <a:r>
              <a:rPr lang="en-US" sz="3000" b="0" u="sng">
                <a:solidFill>
                  <a:srgbClr val="000000"/>
                </a:solidFill>
              </a:rPr>
              <a:t>I was watching Satan fall from heaven like lightning</a:t>
            </a:r>
            <a:r>
              <a:rPr lang="en-US" sz="3000" b="0">
                <a:solidFill>
                  <a:srgbClr val="000000"/>
                </a:solidFill>
              </a:rPr>
              <a:t>. (Lk. 10:17,18)</a:t>
            </a:r>
          </a:p>
          <a:p>
            <a:pPr>
              <a:buFont typeface="Wingdings" pitchFamily="2" charset="2"/>
              <a:buNone/>
            </a:pPr>
            <a:endParaRPr lang="en-US" sz="3000" b="0">
              <a:solidFill>
                <a:srgbClr val="000000"/>
              </a:solidFill>
            </a:endParaRPr>
          </a:p>
          <a:p>
            <a:pPr>
              <a:buFont typeface="Wingdings" pitchFamily="2" charset="2"/>
              <a:buNone/>
            </a:pPr>
            <a:r>
              <a:rPr lang="en-US" sz="3000" b="0">
                <a:solidFill>
                  <a:srgbClr val="000000"/>
                </a:solidFill>
              </a:rPr>
              <a:t>"The </a:t>
            </a:r>
            <a:r>
              <a:rPr lang="en-US" sz="3000" b="0" u="sng">
                <a:solidFill>
                  <a:srgbClr val="000000"/>
                </a:solidFill>
              </a:rPr>
              <a:t>eye is the lamp of the body</a:t>
            </a:r>
            <a:r>
              <a:rPr lang="en-US" sz="3000" b="0">
                <a:solidFill>
                  <a:srgbClr val="000000"/>
                </a:solidFill>
              </a:rPr>
              <a:t>; so then if your eye is </a:t>
            </a:r>
            <a:r>
              <a:rPr lang="en-US" sz="3000" b="0" u="sng">
                <a:solidFill>
                  <a:srgbClr val="000000"/>
                </a:solidFill>
              </a:rPr>
              <a:t>clear</a:t>
            </a:r>
            <a:r>
              <a:rPr lang="en-US" sz="3000" b="0">
                <a:solidFill>
                  <a:srgbClr val="000000"/>
                </a:solidFill>
              </a:rPr>
              <a:t>, your </a:t>
            </a:r>
            <a:r>
              <a:rPr lang="en-US" sz="3000" b="0" u="sng">
                <a:solidFill>
                  <a:srgbClr val="000000"/>
                </a:solidFill>
              </a:rPr>
              <a:t>whole body will be full of light</a:t>
            </a:r>
            <a:r>
              <a:rPr lang="en-US" sz="3000" b="0">
                <a:solidFill>
                  <a:srgbClr val="000000"/>
                </a:solidFill>
              </a:rPr>
              <a:t>. (Matt. 6:22)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up)">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2"/>
          <p:cNvSpPr txBox="1">
            <a:spLocks noChangeArrowheads="1"/>
          </p:cNvSpPr>
          <p:nvPr/>
        </p:nvSpPr>
        <p:spPr bwMode="gray">
          <a:xfrm>
            <a:off x="384175" y="581025"/>
            <a:ext cx="8391525" cy="2016125"/>
          </a:xfrm>
          <a:prstGeom prst="rect">
            <a:avLst/>
          </a:prstGeom>
          <a:noFill/>
          <a:ln w="9525">
            <a:noFill/>
            <a:miter lim="800000"/>
            <a:headEnd/>
            <a:tailEnd/>
          </a:ln>
        </p:spPr>
        <p:txBody>
          <a:bodyPr lIns="0" rIns="0"/>
          <a:lstStyle/>
          <a:p>
            <a:pPr algn="ctr">
              <a:buFont typeface="Wingdings" pitchFamily="2" charset="2"/>
              <a:buNone/>
            </a:pPr>
            <a:r>
              <a:rPr lang="en-US" sz="4800" b="0">
                <a:solidFill>
                  <a:schemeClr val="bg1"/>
                </a:solidFill>
                <a:latin typeface="Impact" pitchFamily="34" charset="0"/>
              </a:rPr>
              <a:t>See God’s Power Being Released Through Your Touch</a:t>
            </a:r>
          </a:p>
        </p:txBody>
      </p:sp>
      <p:pic>
        <p:nvPicPr>
          <p:cNvPr id="80898" name="Picture 3"/>
          <p:cNvPicPr>
            <a:picLocks noChangeAspect="1"/>
          </p:cNvPicPr>
          <p:nvPr/>
        </p:nvPicPr>
        <p:blipFill>
          <a:blip r:embed="rId3"/>
          <a:srcRect/>
          <a:stretch>
            <a:fillRect/>
          </a:stretch>
        </p:blipFill>
        <p:spPr bwMode="auto">
          <a:xfrm>
            <a:off x="7127875" y="5837238"/>
            <a:ext cx="1922463" cy="7762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4"/>
          <p:cNvSpPr>
            <a:spLocks noChangeArrowheads="1"/>
          </p:cNvSpPr>
          <p:nvPr/>
        </p:nvSpPr>
        <p:spPr bwMode="gray">
          <a:xfrm>
            <a:off x="2081213" y="358775"/>
            <a:ext cx="4756150" cy="1128713"/>
          </a:xfrm>
          <a:prstGeom prst="rect">
            <a:avLst/>
          </a:prstGeom>
          <a:noFill/>
          <a:ln w="9525">
            <a:noFill/>
            <a:miter lim="800000"/>
            <a:headEnd/>
            <a:tailEnd/>
          </a:ln>
        </p:spPr>
        <p:txBody>
          <a:bodyPr lIns="0" rIns="0" anchor="ctr"/>
          <a:lstStyle/>
          <a:p>
            <a:r>
              <a:rPr lang="en-US" sz="2400"/>
              <a:t>See God’s Power Being Released Through Your Touch</a:t>
            </a:r>
          </a:p>
        </p:txBody>
      </p:sp>
      <p:pic>
        <p:nvPicPr>
          <p:cNvPr id="82946" name="Picture 4"/>
          <p:cNvPicPr>
            <a:picLocks noChangeAspect="1"/>
          </p:cNvPicPr>
          <p:nvPr/>
        </p:nvPicPr>
        <p:blipFill>
          <a:blip r:embed="rId3"/>
          <a:srcRect/>
          <a:stretch>
            <a:fillRect/>
          </a:stretch>
        </p:blipFill>
        <p:spPr bwMode="auto">
          <a:xfrm>
            <a:off x="7032625" y="160338"/>
            <a:ext cx="1924050" cy="776287"/>
          </a:xfrm>
          <a:prstGeom prst="rect">
            <a:avLst/>
          </a:prstGeom>
          <a:noFill/>
          <a:ln w="9525">
            <a:noFill/>
            <a:miter lim="800000"/>
            <a:headEnd/>
            <a:tailEnd/>
          </a:ln>
        </p:spPr>
      </p:pic>
      <p:sp>
        <p:nvSpPr>
          <p:cNvPr id="82947" name="Rectangle 12"/>
          <p:cNvSpPr txBox="1">
            <a:spLocks noChangeArrowheads="1"/>
          </p:cNvSpPr>
          <p:nvPr/>
        </p:nvSpPr>
        <p:spPr bwMode="auto">
          <a:xfrm>
            <a:off x="1085850" y="2333625"/>
            <a:ext cx="7083425" cy="4264025"/>
          </a:xfrm>
          <a:prstGeom prst="rect">
            <a:avLst/>
          </a:prstGeom>
          <a:noFill/>
          <a:ln w="9525">
            <a:noFill/>
            <a:miter lim="800000"/>
            <a:headEnd/>
            <a:tailEnd/>
          </a:ln>
        </p:spPr>
        <p:txBody>
          <a:bodyPr/>
          <a:lstStyle/>
          <a:p>
            <a:pPr>
              <a:buFont typeface="Wingdings" pitchFamily="2" charset="2"/>
              <a:buNone/>
            </a:pPr>
            <a:r>
              <a:rPr lang="en-US" sz="3200" b="0">
                <a:solidFill>
                  <a:srgbClr val="000000"/>
                </a:solidFill>
              </a:rPr>
              <a:t>Wherever He entered villages, or cities, or countryside, they were laying the sick in the market places, and imploring Him that they might just touch the fringe of His cloak; and </a:t>
            </a:r>
            <a:r>
              <a:rPr lang="en-US" sz="3200" b="0" u="sng">
                <a:solidFill>
                  <a:srgbClr val="000000"/>
                </a:solidFill>
              </a:rPr>
              <a:t>as many as </a:t>
            </a:r>
            <a:r>
              <a:rPr lang="en-US" sz="3200" u="sng">
                <a:solidFill>
                  <a:srgbClr val="000000"/>
                </a:solidFill>
              </a:rPr>
              <a:t>touched</a:t>
            </a:r>
            <a:r>
              <a:rPr lang="en-US" sz="3200" b="0" u="sng">
                <a:solidFill>
                  <a:srgbClr val="000000"/>
                </a:solidFill>
              </a:rPr>
              <a:t> it were being cured</a:t>
            </a:r>
            <a:r>
              <a:rPr lang="en-US" sz="3200" b="0">
                <a:solidFill>
                  <a:srgbClr val="000000"/>
                </a:solidFill>
              </a:rPr>
              <a:t>. (Mk. 6:56)</a:t>
            </a: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2"/>
          <p:cNvSpPr txBox="1">
            <a:spLocks noChangeArrowheads="1"/>
          </p:cNvSpPr>
          <p:nvPr/>
        </p:nvSpPr>
        <p:spPr bwMode="gray">
          <a:xfrm>
            <a:off x="384175" y="307975"/>
            <a:ext cx="8391525" cy="2016125"/>
          </a:xfrm>
          <a:prstGeom prst="rect">
            <a:avLst/>
          </a:prstGeom>
          <a:noFill/>
          <a:ln w="9525">
            <a:noFill/>
            <a:miter lim="800000"/>
            <a:headEnd/>
            <a:tailEnd/>
          </a:ln>
        </p:spPr>
        <p:txBody>
          <a:bodyPr lIns="0" rIns="0"/>
          <a:lstStyle/>
          <a:p>
            <a:pPr algn="ctr">
              <a:buFont typeface="Wingdings" pitchFamily="2" charset="2"/>
              <a:buNone/>
            </a:pPr>
            <a:r>
              <a:rPr lang="en-US" sz="5400" b="0">
                <a:solidFill>
                  <a:schemeClr val="bg1"/>
                </a:solidFill>
                <a:latin typeface="Impact" pitchFamily="34" charset="0"/>
              </a:rPr>
              <a:t>You are Free to Repeat a Healing Prayer Three to </a:t>
            </a:r>
            <a:br>
              <a:rPr lang="en-US" sz="5400" b="0">
                <a:solidFill>
                  <a:schemeClr val="bg1"/>
                </a:solidFill>
                <a:latin typeface="Impact" pitchFamily="34" charset="0"/>
              </a:rPr>
            </a:br>
            <a:r>
              <a:rPr lang="en-US" sz="5400" b="0">
                <a:solidFill>
                  <a:schemeClr val="bg1"/>
                </a:solidFill>
                <a:latin typeface="Impact" pitchFamily="34" charset="0"/>
              </a:rPr>
              <a:t>Four Times in a Row</a:t>
            </a:r>
          </a:p>
        </p:txBody>
      </p:sp>
      <p:pic>
        <p:nvPicPr>
          <p:cNvPr id="84994" name="Picture 3"/>
          <p:cNvPicPr>
            <a:picLocks noChangeAspect="1"/>
          </p:cNvPicPr>
          <p:nvPr/>
        </p:nvPicPr>
        <p:blipFill>
          <a:blip r:embed="rId3"/>
          <a:srcRect/>
          <a:stretch>
            <a:fillRect/>
          </a:stretch>
        </p:blipFill>
        <p:spPr bwMode="auto">
          <a:xfrm>
            <a:off x="7127875" y="5837238"/>
            <a:ext cx="1922463" cy="7762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4"/>
          <p:cNvSpPr>
            <a:spLocks noChangeArrowheads="1"/>
          </p:cNvSpPr>
          <p:nvPr/>
        </p:nvSpPr>
        <p:spPr bwMode="gray">
          <a:xfrm>
            <a:off x="2081213" y="358775"/>
            <a:ext cx="4533900" cy="1128713"/>
          </a:xfrm>
          <a:prstGeom prst="rect">
            <a:avLst/>
          </a:prstGeom>
          <a:noFill/>
          <a:ln w="9525">
            <a:noFill/>
            <a:miter lim="800000"/>
            <a:headEnd/>
            <a:tailEnd/>
          </a:ln>
        </p:spPr>
        <p:txBody>
          <a:bodyPr lIns="0" rIns="0" anchor="ctr"/>
          <a:lstStyle/>
          <a:p>
            <a:r>
              <a:rPr lang="en-US" sz="2400"/>
              <a:t>You are Free to Repeat a Healing Prayer Three to </a:t>
            </a:r>
            <a:br>
              <a:rPr lang="en-US" sz="2400"/>
            </a:br>
            <a:r>
              <a:rPr lang="en-US" sz="2400"/>
              <a:t>Four Times in a Row</a:t>
            </a:r>
          </a:p>
        </p:txBody>
      </p:sp>
      <p:pic>
        <p:nvPicPr>
          <p:cNvPr id="87042" name="Picture 4"/>
          <p:cNvPicPr>
            <a:picLocks noChangeAspect="1"/>
          </p:cNvPicPr>
          <p:nvPr/>
        </p:nvPicPr>
        <p:blipFill>
          <a:blip r:embed="rId3"/>
          <a:srcRect/>
          <a:stretch>
            <a:fillRect/>
          </a:stretch>
        </p:blipFill>
        <p:spPr bwMode="auto">
          <a:xfrm>
            <a:off x="7032625" y="160338"/>
            <a:ext cx="1924050" cy="776287"/>
          </a:xfrm>
          <a:prstGeom prst="rect">
            <a:avLst/>
          </a:prstGeom>
          <a:noFill/>
          <a:ln w="9525">
            <a:noFill/>
            <a:miter lim="800000"/>
            <a:headEnd/>
            <a:tailEnd/>
          </a:ln>
        </p:spPr>
      </p:pic>
      <p:sp>
        <p:nvSpPr>
          <p:cNvPr id="87043" name="Rectangle 12"/>
          <p:cNvSpPr txBox="1">
            <a:spLocks noChangeArrowheads="1"/>
          </p:cNvSpPr>
          <p:nvPr/>
        </p:nvSpPr>
        <p:spPr bwMode="auto">
          <a:xfrm>
            <a:off x="1085850" y="2982913"/>
            <a:ext cx="7083425" cy="3614737"/>
          </a:xfrm>
          <a:prstGeom prst="rect">
            <a:avLst/>
          </a:prstGeom>
          <a:noFill/>
          <a:ln w="9525">
            <a:noFill/>
            <a:miter lim="800000"/>
            <a:headEnd/>
            <a:tailEnd/>
          </a:ln>
        </p:spPr>
        <p:txBody>
          <a:bodyPr/>
          <a:lstStyle/>
          <a:p>
            <a:pPr>
              <a:buFont typeface="Wingdings" pitchFamily="2" charset="2"/>
              <a:buNone/>
            </a:pPr>
            <a:r>
              <a:rPr lang="en-US" sz="3200" b="0" u="sng">
                <a:solidFill>
                  <a:srgbClr val="000000"/>
                </a:solidFill>
              </a:rPr>
              <a:t>Jesus prayed twice</a:t>
            </a:r>
            <a:r>
              <a:rPr lang="en-US" sz="3200" b="0">
                <a:solidFill>
                  <a:srgbClr val="000000"/>
                </a:solidFill>
              </a:rPr>
              <a:t> in a row for the blind man (Mk. 8:23-25), </a:t>
            </a:r>
            <a:r>
              <a:rPr lang="en-US" sz="3200" b="0" u="sng">
                <a:solidFill>
                  <a:srgbClr val="000000"/>
                </a:solidFill>
              </a:rPr>
              <a:t>Elijah prayed 7 times</a:t>
            </a:r>
            <a:r>
              <a:rPr lang="en-US" sz="3200" b="0">
                <a:solidFill>
                  <a:srgbClr val="000000"/>
                </a:solidFill>
              </a:rPr>
              <a:t> in a row and ended a drought (1 Kings 18:42-44 &amp; James 5:16,17) </a:t>
            </a: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2"/>
          <p:cNvSpPr txBox="1">
            <a:spLocks noChangeArrowheads="1"/>
          </p:cNvSpPr>
          <p:nvPr/>
        </p:nvSpPr>
        <p:spPr bwMode="gray">
          <a:xfrm>
            <a:off x="384175" y="742950"/>
            <a:ext cx="8391525" cy="1666875"/>
          </a:xfrm>
          <a:prstGeom prst="rect">
            <a:avLst/>
          </a:prstGeom>
          <a:noFill/>
          <a:ln w="9525">
            <a:noFill/>
            <a:miter lim="800000"/>
            <a:headEnd/>
            <a:tailEnd/>
          </a:ln>
        </p:spPr>
        <p:txBody>
          <a:bodyPr lIns="0" rIns="0"/>
          <a:lstStyle/>
          <a:p>
            <a:pPr algn="ctr">
              <a:buFont typeface="Wingdings" pitchFamily="2" charset="2"/>
              <a:buNone/>
            </a:pPr>
            <a:r>
              <a:rPr lang="en-US" sz="6600" b="0">
                <a:solidFill>
                  <a:schemeClr val="bg1"/>
                </a:solidFill>
                <a:latin typeface="Impact" pitchFamily="34" charset="0"/>
              </a:rPr>
              <a:t>7 Step Healing Model</a:t>
            </a:r>
          </a:p>
        </p:txBody>
      </p:sp>
      <p:pic>
        <p:nvPicPr>
          <p:cNvPr id="89090" name="Picture 3"/>
          <p:cNvPicPr>
            <a:picLocks noChangeAspect="1"/>
          </p:cNvPicPr>
          <p:nvPr/>
        </p:nvPicPr>
        <p:blipFill>
          <a:blip r:embed="rId3"/>
          <a:srcRect/>
          <a:stretch>
            <a:fillRect/>
          </a:stretch>
        </p:blipFill>
        <p:spPr bwMode="auto">
          <a:xfrm>
            <a:off x="7127875" y="5837238"/>
            <a:ext cx="1922463" cy="7762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4"/>
          <p:cNvSpPr>
            <a:spLocks noChangeArrowheads="1"/>
          </p:cNvSpPr>
          <p:nvPr/>
        </p:nvSpPr>
        <p:spPr bwMode="gray">
          <a:xfrm>
            <a:off x="2081213" y="358775"/>
            <a:ext cx="4533900" cy="1128713"/>
          </a:xfrm>
          <a:prstGeom prst="rect">
            <a:avLst/>
          </a:prstGeom>
          <a:noFill/>
          <a:ln w="9525">
            <a:noFill/>
            <a:miter lim="800000"/>
            <a:headEnd/>
            <a:tailEnd/>
          </a:ln>
        </p:spPr>
        <p:txBody>
          <a:bodyPr lIns="0" rIns="0" anchor="ctr"/>
          <a:lstStyle/>
          <a:p>
            <a:r>
              <a:rPr lang="en-US" sz="3200"/>
              <a:t>7 Step Healing Model</a:t>
            </a:r>
          </a:p>
        </p:txBody>
      </p:sp>
      <p:pic>
        <p:nvPicPr>
          <p:cNvPr id="91138" name="Picture 4"/>
          <p:cNvPicPr>
            <a:picLocks noChangeAspect="1"/>
          </p:cNvPicPr>
          <p:nvPr/>
        </p:nvPicPr>
        <p:blipFill>
          <a:blip r:embed="rId3"/>
          <a:srcRect/>
          <a:stretch>
            <a:fillRect/>
          </a:stretch>
        </p:blipFill>
        <p:spPr bwMode="auto">
          <a:xfrm>
            <a:off x="7032625" y="160338"/>
            <a:ext cx="1924050" cy="776287"/>
          </a:xfrm>
          <a:prstGeom prst="rect">
            <a:avLst/>
          </a:prstGeom>
          <a:noFill/>
          <a:ln w="9525">
            <a:noFill/>
            <a:miter lim="800000"/>
            <a:headEnd/>
            <a:tailEnd/>
          </a:ln>
        </p:spPr>
      </p:pic>
      <p:sp>
        <p:nvSpPr>
          <p:cNvPr id="6" name="Rectangle 12"/>
          <p:cNvSpPr txBox="1">
            <a:spLocks noChangeArrowheads="1"/>
          </p:cNvSpPr>
          <p:nvPr/>
        </p:nvSpPr>
        <p:spPr bwMode="auto">
          <a:xfrm>
            <a:off x="709613" y="2144713"/>
            <a:ext cx="7639050" cy="4435475"/>
          </a:xfrm>
          <a:prstGeom prst="rect">
            <a:avLst/>
          </a:prstGeom>
          <a:noFill/>
          <a:ln w="9525">
            <a:noFill/>
            <a:miter lim="800000"/>
            <a:headEnd/>
            <a:tailEnd/>
          </a:ln>
        </p:spPr>
        <p:txBody>
          <a:bodyPr/>
          <a:lstStyle/>
          <a:p>
            <a:pPr marL="514350" indent="-514350">
              <a:buFont typeface="Arial" charset="0"/>
              <a:buAutoNum type="arabicPeriod"/>
            </a:pPr>
            <a:r>
              <a:rPr lang="en-US" sz="3000" b="0">
                <a:solidFill>
                  <a:srgbClr val="000000"/>
                </a:solidFill>
              </a:rPr>
              <a:t>Express </a:t>
            </a:r>
            <a:r>
              <a:rPr lang="en-US" sz="3000" b="0" u="sng">
                <a:solidFill>
                  <a:srgbClr val="000000"/>
                </a:solidFill>
              </a:rPr>
              <a:t>Compassion</a:t>
            </a:r>
            <a:endParaRPr lang="en-US" sz="3000" b="0">
              <a:solidFill>
                <a:srgbClr val="000000"/>
              </a:solidFill>
            </a:endParaRPr>
          </a:p>
          <a:p>
            <a:pPr marL="514350" indent="-514350">
              <a:buFont typeface="Arial" charset="0"/>
              <a:buAutoNum type="arabicPeriod"/>
            </a:pPr>
            <a:r>
              <a:rPr lang="en-US" sz="3000" b="0" u="sng">
                <a:solidFill>
                  <a:srgbClr val="000000"/>
                </a:solidFill>
              </a:rPr>
              <a:t>Ask</a:t>
            </a:r>
            <a:r>
              <a:rPr lang="en-US" sz="3000" b="0">
                <a:solidFill>
                  <a:srgbClr val="000000"/>
                </a:solidFill>
              </a:rPr>
              <a:t>, “What’s Wrong?” </a:t>
            </a:r>
          </a:p>
          <a:p>
            <a:pPr marL="514350" indent="-514350">
              <a:buFont typeface="Arial" charset="0"/>
              <a:buAutoNum type="arabicPeriod"/>
            </a:pPr>
            <a:r>
              <a:rPr lang="en-US" sz="3000" b="0">
                <a:solidFill>
                  <a:srgbClr val="000000"/>
                </a:solidFill>
              </a:rPr>
              <a:t>Become Still &amp; </a:t>
            </a:r>
            <a:r>
              <a:rPr lang="en-US" sz="3000" b="0" u="sng">
                <a:solidFill>
                  <a:srgbClr val="000000"/>
                </a:solidFill>
              </a:rPr>
              <a:t>Listen</a:t>
            </a:r>
            <a:r>
              <a:rPr lang="en-US" sz="3000" b="0">
                <a:solidFill>
                  <a:srgbClr val="000000"/>
                </a:solidFill>
              </a:rPr>
              <a:t> to God </a:t>
            </a:r>
          </a:p>
          <a:p>
            <a:pPr marL="514350" indent="-514350">
              <a:buFont typeface="Arial" charset="0"/>
              <a:buAutoNum type="arabicPeriod"/>
            </a:pPr>
            <a:r>
              <a:rPr lang="en-US" sz="3000" b="0">
                <a:solidFill>
                  <a:srgbClr val="000000"/>
                </a:solidFill>
              </a:rPr>
              <a:t>Invite God’s </a:t>
            </a:r>
            <a:r>
              <a:rPr lang="en-US" sz="3000" b="0" u="sng">
                <a:solidFill>
                  <a:srgbClr val="000000"/>
                </a:solidFill>
              </a:rPr>
              <a:t>Presence</a:t>
            </a:r>
            <a:r>
              <a:rPr lang="en-US" sz="3000" b="0">
                <a:solidFill>
                  <a:srgbClr val="000000"/>
                </a:solidFill>
              </a:rPr>
              <a:t> – His Compassion &amp; Power to Heal </a:t>
            </a:r>
          </a:p>
          <a:p>
            <a:pPr marL="514350" indent="-514350">
              <a:buFont typeface="Arial" charset="0"/>
              <a:buAutoNum type="arabicPeriod"/>
            </a:pPr>
            <a:r>
              <a:rPr lang="en-US" sz="3000" b="0" u="sng">
                <a:solidFill>
                  <a:srgbClr val="000000"/>
                </a:solidFill>
              </a:rPr>
              <a:t>Command </a:t>
            </a:r>
            <a:r>
              <a:rPr lang="en-US" sz="3000" b="0">
                <a:solidFill>
                  <a:srgbClr val="000000"/>
                </a:solidFill>
              </a:rPr>
              <a:t>the Healing in Jesus’ Name </a:t>
            </a:r>
          </a:p>
          <a:p>
            <a:pPr marL="514350" indent="-514350">
              <a:buFont typeface="Arial" charset="0"/>
              <a:buAutoNum type="arabicPeriod"/>
            </a:pPr>
            <a:r>
              <a:rPr lang="en-US" sz="3000" b="0" u="sng">
                <a:solidFill>
                  <a:srgbClr val="000000"/>
                </a:solidFill>
              </a:rPr>
              <a:t>Test</a:t>
            </a:r>
            <a:r>
              <a:rPr lang="en-US" sz="3000" b="0">
                <a:solidFill>
                  <a:srgbClr val="000000"/>
                </a:solidFill>
              </a:rPr>
              <a:t> It Out </a:t>
            </a:r>
          </a:p>
          <a:p>
            <a:pPr marL="514350" indent="-514350">
              <a:buFont typeface="Arial" charset="0"/>
              <a:buAutoNum type="arabicPeriod"/>
            </a:pPr>
            <a:r>
              <a:rPr lang="en-US" sz="3000" b="0" u="sng">
                <a:solidFill>
                  <a:srgbClr val="000000"/>
                </a:solidFill>
              </a:rPr>
              <a:t>Repeat</a:t>
            </a:r>
            <a:r>
              <a:rPr lang="en-US" sz="3000" b="0">
                <a:solidFill>
                  <a:srgbClr val="000000"/>
                </a:solidFill>
              </a:rPr>
              <a:t>: Pray a Second, Third and Fourth Time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up)">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up)">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up)">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wipe(up)">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2"/>
          <p:cNvSpPr txBox="1">
            <a:spLocks noChangeArrowheads="1"/>
          </p:cNvSpPr>
          <p:nvPr/>
        </p:nvSpPr>
        <p:spPr bwMode="gray">
          <a:xfrm>
            <a:off x="358775" y="412750"/>
            <a:ext cx="8391525" cy="2527300"/>
          </a:xfrm>
          <a:prstGeom prst="rect">
            <a:avLst/>
          </a:prstGeom>
          <a:noFill/>
          <a:ln w="9525">
            <a:noFill/>
            <a:miter lim="800000"/>
            <a:headEnd/>
            <a:tailEnd/>
          </a:ln>
        </p:spPr>
        <p:txBody>
          <a:bodyPr lIns="0" rIns="0"/>
          <a:lstStyle/>
          <a:p>
            <a:pPr algn="ctr">
              <a:buFont typeface="Wingdings" pitchFamily="2" charset="2"/>
              <a:buNone/>
            </a:pPr>
            <a:r>
              <a:rPr lang="en-US" sz="5400" b="0">
                <a:solidFill>
                  <a:schemeClr val="bg1"/>
                </a:solidFill>
                <a:latin typeface="Impact" pitchFamily="34" charset="0"/>
              </a:rPr>
              <a:t>Healing Is One of the Benefits Provided to God’s Children</a:t>
            </a:r>
          </a:p>
        </p:txBody>
      </p:sp>
      <p:pic>
        <p:nvPicPr>
          <p:cNvPr id="21506" name="Picture 3"/>
          <p:cNvPicPr>
            <a:picLocks noChangeAspect="1"/>
          </p:cNvPicPr>
          <p:nvPr/>
        </p:nvPicPr>
        <p:blipFill>
          <a:blip r:embed="rId3"/>
          <a:srcRect/>
          <a:stretch>
            <a:fillRect/>
          </a:stretch>
        </p:blipFill>
        <p:spPr bwMode="auto">
          <a:xfrm>
            <a:off x="7127875" y="5837238"/>
            <a:ext cx="1922463" cy="7762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4"/>
          <p:cNvSpPr>
            <a:spLocks noChangeArrowheads="1"/>
          </p:cNvSpPr>
          <p:nvPr/>
        </p:nvSpPr>
        <p:spPr bwMode="gray">
          <a:xfrm>
            <a:off x="2081213" y="468313"/>
            <a:ext cx="5200650" cy="838200"/>
          </a:xfrm>
          <a:prstGeom prst="rect">
            <a:avLst/>
          </a:prstGeom>
          <a:noFill/>
          <a:ln w="9525">
            <a:noFill/>
            <a:miter lim="800000"/>
            <a:headEnd/>
            <a:tailEnd/>
          </a:ln>
        </p:spPr>
        <p:txBody>
          <a:bodyPr lIns="0" rIns="0" anchor="ctr"/>
          <a:lstStyle/>
          <a:p>
            <a:pPr>
              <a:lnSpc>
                <a:spcPct val="95000"/>
              </a:lnSpc>
            </a:pPr>
            <a:r>
              <a:rPr lang="en-US" sz="2400">
                <a:solidFill>
                  <a:schemeClr val="bg1"/>
                </a:solidFill>
              </a:rPr>
              <a:t>Healing Is One of the Benefits Provided to God’s Children</a:t>
            </a:r>
            <a:endParaRPr lang="en-US" sz="2400" noProof="1">
              <a:solidFill>
                <a:schemeClr val="bg1"/>
              </a:solidFill>
            </a:endParaRPr>
          </a:p>
        </p:txBody>
      </p:sp>
      <p:pic>
        <p:nvPicPr>
          <p:cNvPr id="23554" name="Picture 4"/>
          <p:cNvPicPr>
            <a:picLocks noChangeAspect="1"/>
          </p:cNvPicPr>
          <p:nvPr/>
        </p:nvPicPr>
        <p:blipFill>
          <a:blip r:embed="rId3"/>
          <a:srcRect/>
          <a:stretch>
            <a:fillRect/>
          </a:stretch>
        </p:blipFill>
        <p:spPr bwMode="auto">
          <a:xfrm>
            <a:off x="7032625" y="160338"/>
            <a:ext cx="1924050" cy="776287"/>
          </a:xfrm>
          <a:prstGeom prst="rect">
            <a:avLst/>
          </a:prstGeom>
          <a:noFill/>
          <a:ln w="9525">
            <a:noFill/>
            <a:miter lim="800000"/>
            <a:headEnd/>
            <a:tailEnd/>
          </a:ln>
        </p:spPr>
      </p:pic>
      <p:sp>
        <p:nvSpPr>
          <p:cNvPr id="6" name="Rectangle 12"/>
          <p:cNvSpPr txBox="1">
            <a:spLocks noChangeArrowheads="1"/>
          </p:cNvSpPr>
          <p:nvPr/>
        </p:nvSpPr>
        <p:spPr bwMode="auto">
          <a:xfrm>
            <a:off x="742950" y="2085975"/>
            <a:ext cx="7870825" cy="3989388"/>
          </a:xfrm>
          <a:prstGeom prst="rect">
            <a:avLst/>
          </a:prstGeom>
          <a:noFill/>
          <a:ln w="9525">
            <a:noFill/>
            <a:miter lim="800000"/>
            <a:headEnd/>
            <a:tailEnd/>
          </a:ln>
        </p:spPr>
        <p:txBody>
          <a:bodyPr/>
          <a:lstStyle/>
          <a:p>
            <a:pPr>
              <a:buFont typeface="Wingdings" pitchFamily="2" charset="2"/>
              <a:buNone/>
            </a:pPr>
            <a:r>
              <a:rPr lang="en-US" sz="3200" b="0">
                <a:solidFill>
                  <a:srgbClr val="000000"/>
                </a:solidFill>
              </a:rPr>
              <a:t>Bless the LORD, O my soul, And forget none of </a:t>
            </a:r>
            <a:r>
              <a:rPr lang="en-US" sz="3200" b="0" u="sng">
                <a:solidFill>
                  <a:srgbClr val="000000"/>
                </a:solidFill>
              </a:rPr>
              <a:t>His benefits</a:t>
            </a:r>
            <a:r>
              <a:rPr lang="en-US" sz="3200" b="0">
                <a:solidFill>
                  <a:srgbClr val="000000"/>
                </a:solidFill>
              </a:rPr>
              <a:t>; Who </a:t>
            </a:r>
            <a:r>
              <a:rPr lang="en-US" sz="3200" b="0" u="sng">
                <a:solidFill>
                  <a:srgbClr val="000000"/>
                </a:solidFill>
              </a:rPr>
              <a:t>pardons all my iniquities</a:t>
            </a:r>
            <a:r>
              <a:rPr lang="en-US" sz="3200" b="0">
                <a:solidFill>
                  <a:srgbClr val="000000"/>
                </a:solidFill>
              </a:rPr>
              <a:t>, Who </a:t>
            </a:r>
            <a:r>
              <a:rPr lang="en-US" sz="3200" b="0" u="sng">
                <a:solidFill>
                  <a:srgbClr val="000000"/>
                </a:solidFill>
              </a:rPr>
              <a:t>heals all my diseases </a:t>
            </a:r>
            <a:r>
              <a:rPr lang="en-US" sz="3200" b="0">
                <a:solidFill>
                  <a:srgbClr val="000000"/>
                </a:solidFill>
              </a:rPr>
              <a:t>(Ps. 103:2,3) </a:t>
            </a:r>
          </a:p>
          <a:p>
            <a:pPr>
              <a:buFont typeface="Wingdings" pitchFamily="2" charset="2"/>
              <a:buNone/>
            </a:pPr>
            <a:r>
              <a:rPr lang="en-US" sz="3200" b="0">
                <a:solidFill>
                  <a:srgbClr val="000000"/>
                </a:solidFill>
              </a:rPr>
              <a:t/>
            </a:r>
            <a:br>
              <a:rPr lang="en-US" sz="3200" b="0">
                <a:solidFill>
                  <a:srgbClr val="000000"/>
                </a:solidFill>
              </a:rPr>
            </a:br>
            <a:r>
              <a:rPr lang="en-US" sz="3200" b="0">
                <a:solidFill>
                  <a:srgbClr val="000000"/>
                </a:solidFill>
              </a:rPr>
              <a:t>He was </a:t>
            </a:r>
            <a:r>
              <a:rPr lang="en-US" sz="3200" b="0" u="sng">
                <a:solidFill>
                  <a:srgbClr val="000000"/>
                </a:solidFill>
              </a:rPr>
              <a:t>pierced</a:t>
            </a:r>
            <a:r>
              <a:rPr lang="en-US" sz="3200" b="0">
                <a:solidFill>
                  <a:srgbClr val="000000"/>
                </a:solidFill>
              </a:rPr>
              <a:t> through for my </a:t>
            </a:r>
            <a:r>
              <a:rPr lang="en-US" sz="3200" b="0" u="sng">
                <a:solidFill>
                  <a:srgbClr val="000000"/>
                </a:solidFill>
              </a:rPr>
              <a:t>transgressions</a:t>
            </a:r>
            <a:r>
              <a:rPr lang="en-US" sz="3200" b="0">
                <a:solidFill>
                  <a:srgbClr val="000000"/>
                </a:solidFill>
              </a:rPr>
              <a:t> … by His </a:t>
            </a:r>
            <a:r>
              <a:rPr lang="en-US" sz="3200" b="0" u="sng">
                <a:solidFill>
                  <a:srgbClr val="000000"/>
                </a:solidFill>
              </a:rPr>
              <a:t>scourging</a:t>
            </a:r>
            <a:r>
              <a:rPr lang="en-US" sz="3200" b="0">
                <a:solidFill>
                  <a:srgbClr val="000000"/>
                </a:solidFill>
              </a:rPr>
              <a:t> I am </a:t>
            </a:r>
            <a:r>
              <a:rPr lang="en-US" sz="3200" b="0" u="sng">
                <a:solidFill>
                  <a:srgbClr val="000000"/>
                </a:solidFill>
              </a:rPr>
              <a:t>healed</a:t>
            </a:r>
            <a:r>
              <a:rPr lang="en-US" sz="3200" b="0">
                <a:solidFill>
                  <a:srgbClr val="000000"/>
                </a:solidFill>
              </a:rPr>
              <a:t>. (Isa. 53:5)</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2"/>
          <p:cNvSpPr txBox="1">
            <a:spLocks noChangeArrowheads="1"/>
          </p:cNvSpPr>
          <p:nvPr/>
        </p:nvSpPr>
        <p:spPr bwMode="gray">
          <a:xfrm>
            <a:off x="358775" y="327025"/>
            <a:ext cx="8391525" cy="2527300"/>
          </a:xfrm>
          <a:prstGeom prst="rect">
            <a:avLst/>
          </a:prstGeom>
          <a:noFill/>
          <a:ln w="9525">
            <a:noFill/>
            <a:miter lim="800000"/>
            <a:headEnd/>
            <a:tailEnd/>
          </a:ln>
        </p:spPr>
        <p:txBody>
          <a:bodyPr lIns="0" rIns="0"/>
          <a:lstStyle/>
          <a:p>
            <a:pPr algn="ctr">
              <a:buFont typeface="Wingdings" pitchFamily="2" charset="2"/>
              <a:buNone/>
            </a:pPr>
            <a:r>
              <a:rPr lang="en-US" sz="5400" b="0">
                <a:solidFill>
                  <a:schemeClr val="bg1"/>
                </a:solidFill>
                <a:latin typeface="Impact" pitchFamily="34" charset="0"/>
              </a:rPr>
              <a:t>God’s Kingdom Is Extended </a:t>
            </a:r>
            <a:br>
              <a:rPr lang="en-US" sz="5400" b="0">
                <a:solidFill>
                  <a:schemeClr val="bg1"/>
                </a:solidFill>
                <a:latin typeface="Impact" pitchFamily="34" charset="0"/>
              </a:rPr>
            </a:br>
            <a:r>
              <a:rPr lang="en-US" sz="5400" b="0">
                <a:solidFill>
                  <a:schemeClr val="bg1"/>
                </a:solidFill>
                <a:latin typeface="Impact" pitchFamily="34" charset="0"/>
              </a:rPr>
              <a:t>as People Are Saved, Delivered and Healed</a:t>
            </a:r>
          </a:p>
        </p:txBody>
      </p:sp>
      <p:pic>
        <p:nvPicPr>
          <p:cNvPr id="25602" name="Picture 3"/>
          <p:cNvPicPr>
            <a:picLocks noChangeAspect="1"/>
          </p:cNvPicPr>
          <p:nvPr/>
        </p:nvPicPr>
        <p:blipFill>
          <a:blip r:embed="rId3"/>
          <a:srcRect/>
          <a:stretch>
            <a:fillRect/>
          </a:stretch>
        </p:blipFill>
        <p:spPr bwMode="auto">
          <a:xfrm>
            <a:off x="7127875" y="5837238"/>
            <a:ext cx="1922463" cy="7762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4"/>
          <p:cNvSpPr>
            <a:spLocks noChangeArrowheads="1"/>
          </p:cNvSpPr>
          <p:nvPr/>
        </p:nvSpPr>
        <p:spPr bwMode="gray">
          <a:xfrm>
            <a:off x="2081213" y="282575"/>
            <a:ext cx="4465637" cy="1255713"/>
          </a:xfrm>
          <a:prstGeom prst="rect">
            <a:avLst/>
          </a:prstGeom>
          <a:noFill/>
          <a:ln w="9525">
            <a:noFill/>
            <a:miter lim="800000"/>
            <a:headEnd/>
            <a:tailEnd/>
          </a:ln>
        </p:spPr>
        <p:txBody>
          <a:bodyPr lIns="0" rIns="0" anchor="ctr"/>
          <a:lstStyle/>
          <a:p>
            <a:pPr>
              <a:lnSpc>
                <a:spcPct val="95000"/>
              </a:lnSpc>
            </a:pPr>
            <a:r>
              <a:rPr lang="en-US" sz="2400">
                <a:solidFill>
                  <a:schemeClr val="bg1"/>
                </a:solidFill>
              </a:rPr>
              <a:t>God’s Kingdom Is Extended as People Are Saved, Delivered and Healed</a:t>
            </a:r>
            <a:endParaRPr lang="en-US" sz="2400" noProof="1">
              <a:solidFill>
                <a:schemeClr val="bg1"/>
              </a:solidFill>
            </a:endParaRPr>
          </a:p>
        </p:txBody>
      </p:sp>
      <p:pic>
        <p:nvPicPr>
          <p:cNvPr id="27650" name="Picture 4"/>
          <p:cNvPicPr>
            <a:picLocks noChangeAspect="1"/>
          </p:cNvPicPr>
          <p:nvPr/>
        </p:nvPicPr>
        <p:blipFill>
          <a:blip r:embed="rId3"/>
          <a:srcRect/>
          <a:stretch>
            <a:fillRect/>
          </a:stretch>
        </p:blipFill>
        <p:spPr bwMode="auto">
          <a:xfrm>
            <a:off x="7032625" y="160338"/>
            <a:ext cx="1924050" cy="776287"/>
          </a:xfrm>
          <a:prstGeom prst="rect">
            <a:avLst/>
          </a:prstGeom>
          <a:noFill/>
          <a:ln w="9525">
            <a:noFill/>
            <a:miter lim="800000"/>
            <a:headEnd/>
            <a:tailEnd/>
          </a:ln>
        </p:spPr>
      </p:pic>
      <p:sp>
        <p:nvSpPr>
          <p:cNvPr id="6" name="Rectangle 12"/>
          <p:cNvSpPr txBox="1">
            <a:spLocks noChangeArrowheads="1"/>
          </p:cNvSpPr>
          <p:nvPr/>
        </p:nvSpPr>
        <p:spPr bwMode="auto">
          <a:xfrm>
            <a:off x="700088" y="2111375"/>
            <a:ext cx="7870825" cy="4221163"/>
          </a:xfrm>
          <a:prstGeom prst="rect">
            <a:avLst/>
          </a:prstGeom>
          <a:noFill/>
          <a:ln w="9525">
            <a:noFill/>
            <a:miter lim="800000"/>
            <a:headEnd/>
            <a:tailEnd/>
          </a:ln>
        </p:spPr>
        <p:txBody>
          <a:bodyPr/>
          <a:lstStyle/>
          <a:p>
            <a:pPr>
              <a:buFont typeface="Wingdings" pitchFamily="2" charset="2"/>
              <a:buNone/>
            </a:pPr>
            <a:r>
              <a:rPr lang="en-US" sz="3000" b="0">
                <a:solidFill>
                  <a:srgbClr val="000000"/>
                </a:solidFill>
              </a:rPr>
              <a:t>If I </a:t>
            </a:r>
            <a:r>
              <a:rPr lang="en-US" sz="3000" b="0" u="sng">
                <a:solidFill>
                  <a:srgbClr val="000000"/>
                </a:solidFill>
              </a:rPr>
              <a:t>cast out demons</a:t>
            </a:r>
            <a:r>
              <a:rPr lang="en-US" sz="3000" b="0">
                <a:solidFill>
                  <a:srgbClr val="000000"/>
                </a:solidFill>
              </a:rPr>
              <a:t> by the Spirit of God, surely the </a:t>
            </a:r>
            <a:r>
              <a:rPr lang="en-US" sz="3000" b="0" u="sng">
                <a:solidFill>
                  <a:srgbClr val="000000"/>
                </a:solidFill>
              </a:rPr>
              <a:t>kingdom of God has come</a:t>
            </a:r>
            <a:r>
              <a:rPr lang="en-US" sz="3000" b="0">
                <a:solidFill>
                  <a:srgbClr val="000000"/>
                </a:solidFill>
              </a:rPr>
              <a:t> upon you. (Matt. 12:28)</a:t>
            </a:r>
          </a:p>
          <a:p>
            <a:pPr>
              <a:buFont typeface="Wingdings" pitchFamily="2" charset="2"/>
              <a:buNone/>
            </a:pPr>
            <a:endParaRPr lang="en-US" sz="3000" b="0">
              <a:solidFill>
                <a:srgbClr val="000000"/>
              </a:solidFill>
            </a:endParaRPr>
          </a:p>
          <a:p>
            <a:pPr>
              <a:buFont typeface="Wingdings" pitchFamily="2" charset="2"/>
              <a:buNone/>
            </a:pPr>
            <a:r>
              <a:rPr lang="en-US" sz="3000" b="0">
                <a:solidFill>
                  <a:srgbClr val="000000"/>
                </a:solidFill>
              </a:rPr>
              <a:t>You know of Jesus of Nazareth, how God anointed Him with the Holy Spirit and with power, and how He went about </a:t>
            </a:r>
            <a:r>
              <a:rPr lang="en-US" sz="3000" b="0" u="sng">
                <a:solidFill>
                  <a:srgbClr val="000000"/>
                </a:solidFill>
              </a:rPr>
              <a:t>doing good</a:t>
            </a:r>
            <a:r>
              <a:rPr lang="en-US" sz="3000" b="0">
                <a:solidFill>
                  <a:srgbClr val="000000"/>
                </a:solidFill>
              </a:rPr>
              <a:t> and </a:t>
            </a:r>
            <a:r>
              <a:rPr lang="en-US" sz="3000" b="0" u="sng">
                <a:solidFill>
                  <a:srgbClr val="000000"/>
                </a:solidFill>
              </a:rPr>
              <a:t>healing all who were oppressed by the devil</a:t>
            </a:r>
            <a:r>
              <a:rPr lang="en-US" sz="3000" b="0">
                <a:solidFill>
                  <a:srgbClr val="000000"/>
                </a:solidFill>
              </a:rPr>
              <a:t>, for </a:t>
            </a:r>
            <a:r>
              <a:rPr lang="en-US" sz="3000" b="0" u="sng">
                <a:solidFill>
                  <a:srgbClr val="000000"/>
                </a:solidFill>
              </a:rPr>
              <a:t>God was with Him</a:t>
            </a:r>
            <a:r>
              <a:rPr lang="en-US" sz="3000" b="0">
                <a:solidFill>
                  <a:srgbClr val="000000"/>
                </a:solidFill>
              </a:rPr>
              <a:t>. (Acts 10:38)</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up)">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4"/>
          <p:cNvSpPr>
            <a:spLocks noChangeArrowheads="1"/>
          </p:cNvSpPr>
          <p:nvPr/>
        </p:nvSpPr>
        <p:spPr bwMode="gray">
          <a:xfrm>
            <a:off x="2081213" y="282575"/>
            <a:ext cx="4465637" cy="1255713"/>
          </a:xfrm>
          <a:prstGeom prst="rect">
            <a:avLst/>
          </a:prstGeom>
          <a:noFill/>
          <a:ln w="9525">
            <a:noFill/>
            <a:miter lim="800000"/>
            <a:headEnd/>
            <a:tailEnd/>
          </a:ln>
        </p:spPr>
        <p:txBody>
          <a:bodyPr lIns="0" rIns="0" anchor="ctr"/>
          <a:lstStyle/>
          <a:p>
            <a:pPr>
              <a:lnSpc>
                <a:spcPct val="95000"/>
              </a:lnSpc>
            </a:pPr>
            <a:r>
              <a:rPr lang="en-US" sz="2400">
                <a:solidFill>
                  <a:schemeClr val="bg1"/>
                </a:solidFill>
              </a:rPr>
              <a:t>God’s Kingdom Is Extended as People Are Saved, Delivered and Healed</a:t>
            </a:r>
            <a:endParaRPr lang="en-US" sz="2400" noProof="1">
              <a:solidFill>
                <a:schemeClr val="bg1"/>
              </a:solidFill>
            </a:endParaRPr>
          </a:p>
        </p:txBody>
      </p:sp>
      <p:pic>
        <p:nvPicPr>
          <p:cNvPr id="29698" name="Picture 4"/>
          <p:cNvPicPr>
            <a:picLocks noChangeAspect="1"/>
          </p:cNvPicPr>
          <p:nvPr/>
        </p:nvPicPr>
        <p:blipFill>
          <a:blip r:embed="rId3"/>
          <a:srcRect/>
          <a:stretch>
            <a:fillRect/>
          </a:stretch>
        </p:blipFill>
        <p:spPr bwMode="auto">
          <a:xfrm>
            <a:off x="7032625" y="160338"/>
            <a:ext cx="1924050" cy="776287"/>
          </a:xfrm>
          <a:prstGeom prst="rect">
            <a:avLst/>
          </a:prstGeom>
          <a:noFill/>
          <a:ln w="9525">
            <a:noFill/>
            <a:miter lim="800000"/>
            <a:headEnd/>
            <a:tailEnd/>
          </a:ln>
        </p:spPr>
      </p:pic>
      <p:sp>
        <p:nvSpPr>
          <p:cNvPr id="29699" name="Rectangle 12"/>
          <p:cNvSpPr txBox="1">
            <a:spLocks noChangeArrowheads="1"/>
          </p:cNvSpPr>
          <p:nvPr/>
        </p:nvSpPr>
        <p:spPr bwMode="auto">
          <a:xfrm>
            <a:off x="700088" y="2692400"/>
            <a:ext cx="7870825" cy="3683000"/>
          </a:xfrm>
          <a:prstGeom prst="rect">
            <a:avLst/>
          </a:prstGeom>
          <a:noFill/>
          <a:ln w="9525">
            <a:noFill/>
            <a:miter lim="800000"/>
            <a:headEnd/>
            <a:tailEnd/>
          </a:ln>
        </p:spPr>
        <p:txBody>
          <a:bodyPr/>
          <a:lstStyle/>
          <a:p>
            <a:pPr>
              <a:spcAft>
                <a:spcPts val="1800"/>
              </a:spcAft>
              <a:buFont typeface="Wingdings" pitchFamily="2" charset="2"/>
              <a:buNone/>
            </a:pPr>
            <a:r>
              <a:rPr lang="en-US" sz="3200" b="0">
                <a:solidFill>
                  <a:srgbClr val="000000"/>
                </a:solidFill>
              </a:rPr>
              <a:t>Then Jesus went about all the cities and villages, </a:t>
            </a:r>
            <a:r>
              <a:rPr lang="en-US" sz="3200" b="0" u="sng">
                <a:solidFill>
                  <a:srgbClr val="000000"/>
                </a:solidFill>
              </a:rPr>
              <a:t>teaching</a:t>
            </a:r>
            <a:r>
              <a:rPr lang="en-US" sz="3200" b="0">
                <a:solidFill>
                  <a:srgbClr val="000000"/>
                </a:solidFill>
              </a:rPr>
              <a:t> in their synagogues, </a:t>
            </a:r>
            <a:r>
              <a:rPr lang="en-US" sz="3200" b="0" u="sng">
                <a:solidFill>
                  <a:srgbClr val="000000"/>
                </a:solidFill>
              </a:rPr>
              <a:t>preaching</a:t>
            </a:r>
            <a:r>
              <a:rPr lang="en-US" sz="3200" b="0">
                <a:solidFill>
                  <a:srgbClr val="000000"/>
                </a:solidFill>
              </a:rPr>
              <a:t> the </a:t>
            </a:r>
            <a:r>
              <a:rPr lang="en-US" sz="3200" b="0" u="sng">
                <a:solidFill>
                  <a:srgbClr val="000000"/>
                </a:solidFill>
              </a:rPr>
              <a:t>gospel of the kingdom,</a:t>
            </a:r>
            <a:r>
              <a:rPr lang="en-US" sz="3200" b="0">
                <a:solidFill>
                  <a:srgbClr val="000000"/>
                </a:solidFill>
              </a:rPr>
              <a:t> and </a:t>
            </a:r>
            <a:r>
              <a:rPr lang="en-US" sz="3200" b="0" u="sng">
                <a:solidFill>
                  <a:srgbClr val="000000"/>
                </a:solidFill>
              </a:rPr>
              <a:t>healing every sickness and every disease among the people</a:t>
            </a:r>
            <a:r>
              <a:rPr lang="en-US" sz="3200" b="0">
                <a:solidFill>
                  <a:srgbClr val="000000"/>
                </a:solidFill>
              </a:rPr>
              <a:t>. (Matt. 9:35)</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2"/>
          <p:cNvSpPr txBox="1">
            <a:spLocks noChangeArrowheads="1"/>
          </p:cNvSpPr>
          <p:nvPr/>
        </p:nvSpPr>
        <p:spPr bwMode="gray">
          <a:xfrm>
            <a:off x="358775" y="327025"/>
            <a:ext cx="8391525" cy="2527300"/>
          </a:xfrm>
          <a:prstGeom prst="rect">
            <a:avLst/>
          </a:prstGeom>
          <a:noFill/>
          <a:ln w="9525">
            <a:noFill/>
            <a:miter lim="800000"/>
            <a:headEnd/>
            <a:tailEnd/>
          </a:ln>
        </p:spPr>
        <p:txBody>
          <a:bodyPr lIns="0" rIns="0"/>
          <a:lstStyle/>
          <a:p>
            <a:pPr algn="ctr">
              <a:buFont typeface="Wingdings" pitchFamily="2" charset="2"/>
              <a:buNone/>
            </a:pPr>
            <a:r>
              <a:rPr lang="en-US" sz="4800" b="0">
                <a:solidFill>
                  <a:schemeClr val="bg1"/>
                </a:solidFill>
                <a:latin typeface="Impact" pitchFamily="34" charset="0"/>
              </a:rPr>
              <a:t>Old Covenant Healing Promises Are Reaffirmed in Christ Jesus and to His Followers </a:t>
            </a:r>
          </a:p>
        </p:txBody>
      </p:sp>
      <p:pic>
        <p:nvPicPr>
          <p:cNvPr id="31746" name="Picture 3"/>
          <p:cNvPicPr>
            <a:picLocks noChangeAspect="1"/>
          </p:cNvPicPr>
          <p:nvPr/>
        </p:nvPicPr>
        <p:blipFill>
          <a:blip r:embed="rId3"/>
          <a:srcRect/>
          <a:stretch>
            <a:fillRect/>
          </a:stretch>
        </p:blipFill>
        <p:spPr bwMode="auto">
          <a:xfrm>
            <a:off x="7127875" y="5837238"/>
            <a:ext cx="1922463" cy="7762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Zimcon">
  <a:themeElements>
    <a:clrScheme name="2402">
      <a:dk1>
        <a:srgbClr val="0070C0"/>
      </a:dk1>
      <a:lt1>
        <a:srgbClr val="000066"/>
      </a:lt1>
      <a:dk2>
        <a:srgbClr val="002D89"/>
      </a:dk2>
      <a:lt2>
        <a:srgbClr val="00B0F0"/>
      </a:lt2>
      <a:accent1>
        <a:srgbClr val="0070C0"/>
      </a:accent1>
      <a:accent2>
        <a:srgbClr val="002060"/>
      </a:accent2>
      <a:accent3>
        <a:srgbClr val="00B0F0"/>
      </a:accent3>
      <a:accent4>
        <a:srgbClr val="336699"/>
      </a:accent4>
      <a:accent5>
        <a:srgbClr val="0A0AFF"/>
      </a:accent5>
      <a:accent6>
        <a:srgbClr val="3366CC"/>
      </a:accent6>
      <a:hlink>
        <a:srgbClr val="00B0F0"/>
      </a:hlink>
      <a:folHlink>
        <a:srgbClr val="0070C0"/>
      </a:folHlink>
    </a:clrScheme>
    <a:fontScheme name="Zimc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Zimcon">
        <a:dk1>
          <a:srgbClr val="FEA501"/>
        </a:dk1>
        <a:lt1>
          <a:srgbClr val="FFFFFF"/>
        </a:lt1>
        <a:dk2>
          <a:srgbClr val="000000"/>
        </a:dk2>
        <a:lt2>
          <a:srgbClr val="004074"/>
        </a:lt2>
        <a:accent1>
          <a:srgbClr val="0061B2"/>
        </a:accent1>
        <a:accent2>
          <a:srgbClr val="2A79D0"/>
        </a:accent2>
        <a:accent3>
          <a:srgbClr val="AAAAAA"/>
        </a:accent3>
        <a:accent4>
          <a:srgbClr val="DADADA"/>
        </a:accent4>
        <a:accent5>
          <a:srgbClr val="AAB7D5"/>
        </a:accent5>
        <a:accent6>
          <a:srgbClr val="256DBC"/>
        </a:accent6>
        <a:hlink>
          <a:srgbClr val="69A2E1"/>
        </a:hlink>
        <a:folHlink>
          <a:srgbClr val="9DC2E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PresentationLoad</Template>
  <TotalTime>11224</TotalTime>
  <Words>1423</Words>
  <Application>Microsoft Office PowerPoint</Application>
  <PresentationFormat>On-screen Show (4:3)</PresentationFormat>
  <Paragraphs>150</Paragraphs>
  <Slides>38</Slides>
  <Notes>38</Notes>
  <HiddenSlides>0</HiddenSlides>
  <MMClips>0</MMClips>
  <ScaleCrop>false</ScaleCrop>
  <HeadingPairs>
    <vt:vector size="6" baseType="variant">
      <vt:variant>
        <vt:lpstr>Fonts Used</vt:lpstr>
      </vt:variant>
      <vt:variant>
        <vt:i4>4</vt:i4>
      </vt:variant>
      <vt:variant>
        <vt:lpstr>Design Template</vt:lpstr>
      </vt:variant>
      <vt:variant>
        <vt:i4>5</vt:i4>
      </vt:variant>
      <vt:variant>
        <vt:lpstr>Slide Titles</vt:lpstr>
      </vt:variant>
      <vt:variant>
        <vt:i4>38</vt:i4>
      </vt:variant>
    </vt:vector>
  </HeadingPairs>
  <TitlesOfParts>
    <vt:vector size="47" baseType="lpstr">
      <vt:lpstr>Arial</vt:lpstr>
      <vt:lpstr>Wingdings</vt:lpstr>
      <vt:lpstr>Times New Roman</vt:lpstr>
      <vt:lpstr>Impact</vt:lpstr>
      <vt:lpstr>Zimcon</vt:lpstr>
      <vt:lpstr>Zimcon</vt:lpstr>
      <vt:lpstr>Zimcon</vt:lpstr>
      <vt:lpstr>Zimcon</vt:lpstr>
      <vt:lpstr>Zimcon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Zimcon PowerPoint Template</dc:title>
  <dc:creator>Zimcon</dc:creator>
  <dc:description>This template is provided by Zimcon PowerPoint Templates. See www.PowerPointTemplateSource.com for more information.</dc:description>
  <cp:lastModifiedBy>Mark Virkler</cp:lastModifiedBy>
  <cp:revision>1561</cp:revision>
  <dcterms:created xsi:type="dcterms:W3CDTF">2007-11-27T23:54:21Z</dcterms:created>
  <dcterms:modified xsi:type="dcterms:W3CDTF">2013-09-22T12:30:10Z</dcterms:modified>
</cp:coreProperties>
</file>