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DAEB"/>
    <a:srgbClr val="DDF6FB"/>
    <a:srgbClr val="95E6F9"/>
    <a:srgbClr val="C0EF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9" d="100"/>
          <a:sy n="89" d="100"/>
        </p:scale>
        <p:origin x="46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4491-DFF3-4B07-A8B1-6EF6ADABE794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92D1-C009-4C03-8D22-68F4B7D94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220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4491-DFF3-4B07-A8B1-6EF6ADABE794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92D1-C009-4C03-8D22-68F4B7D94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15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4491-DFF3-4B07-A8B1-6EF6ADABE794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92D1-C009-4C03-8D22-68F4B7D94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466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4491-DFF3-4B07-A8B1-6EF6ADABE794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92D1-C009-4C03-8D22-68F4B7D94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262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4491-DFF3-4B07-A8B1-6EF6ADABE794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92D1-C009-4C03-8D22-68F4B7D94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88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4491-DFF3-4B07-A8B1-6EF6ADABE794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92D1-C009-4C03-8D22-68F4B7D94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321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4491-DFF3-4B07-A8B1-6EF6ADABE794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92D1-C009-4C03-8D22-68F4B7D94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618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4491-DFF3-4B07-A8B1-6EF6ADABE794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92D1-C009-4C03-8D22-68F4B7D94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414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4491-DFF3-4B07-A8B1-6EF6ADABE794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92D1-C009-4C03-8D22-68F4B7D94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912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4491-DFF3-4B07-A8B1-6EF6ADABE794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92D1-C009-4C03-8D22-68F4B7D94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5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4491-DFF3-4B07-A8B1-6EF6ADABE794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92D1-C009-4C03-8D22-68F4B7D94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007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E4491-DFF3-4B07-A8B1-6EF6ADABE794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392D1-C009-4C03-8D22-68F4B7D94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233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8" y="300038"/>
            <a:ext cx="11558588" cy="12858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Ինչպես</a:t>
            </a:r>
            <a:r>
              <a:rPr lang="en-US" dirty="0" smtClean="0"/>
              <a:t> </a:t>
            </a:r>
            <a:r>
              <a:rPr lang="en-US" dirty="0" err="1" smtClean="0"/>
              <a:t>ունենալ</a:t>
            </a:r>
            <a:r>
              <a:rPr lang="en-US" dirty="0" smtClean="0"/>
              <a:t> </a:t>
            </a:r>
            <a:r>
              <a:rPr lang="en-US" dirty="0" err="1" smtClean="0"/>
              <a:t>հավատք</a:t>
            </a:r>
            <a:r>
              <a:rPr lang="en-US" dirty="0" smtClean="0"/>
              <a:t>, </a:t>
            </a:r>
            <a:r>
              <a:rPr lang="en-US" dirty="0" err="1" smtClean="0"/>
              <a:t>որը</a:t>
            </a:r>
            <a:r>
              <a:rPr lang="en-US" dirty="0" smtClean="0"/>
              <a:t> </a:t>
            </a:r>
            <a:r>
              <a:rPr lang="en-US" dirty="0" err="1" smtClean="0"/>
              <a:t>կշարժի</a:t>
            </a:r>
            <a:r>
              <a:rPr lang="en-US" dirty="0" smtClean="0"/>
              <a:t> </a:t>
            </a:r>
            <a:r>
              <a:rPr lang="en-US" dirty="0" err="1" smtClean="0"/>
              <a:t>սարեր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8" y="1585914"/>
            <a:ext cx="11558588" cy="828674"/>
          </a:xfrm>
        </p:spPr>
        <p:txBody>
          <a:bodyPr>
            <a:normAutofit/>
          </a:bodyPr>
          <a:lstStyle/>
          <a:p>
            <a:r>
              <a:rPr lang="hy-AM" sz="3200" dirty="0" smtClean="0"/>
              <a:t>Լ</a:t>
            </a:r>
            <a:r>
              <a:rPr lang="en-US" sz="3200" dirty="0" err="1" smtClean="0"/>
              <a:t>ցնելով</a:t>
            </a:r>
            <a:r>
              <a:rPr lang="en-US" sz="3200" dirty="0" smtClean="0"/>
              <a:t> </a:t>
            </a:r>
            <a:r>
              <a:rPr lang="en-US" sz="3200" dirty="0" err="1" smtClean="0"/>
              <a:t>սրտիդ</a:t>
            </a:r>
            <a:r>
              <a:rPr lang="en-US" sz="3200" dirty="0" smtClean="0"/>
              <a:t> </a:t>
            </a:r>
            <a:r>
              <a:rPr lang="en-US" sz="3200" dirty="0" err="1" smtClean="0"/>
              <a:t>բոլոր</a:t>
            </a:r>
            <a:r>
              <a:rPr lang="en-US" sz="3200" dirty="0" smtClean="0"/>
              <a:t> </a:t>
            </a:r>
            <a:r>
              <a:rPr lang="en-US" sz="3200" dirty="0" err="1" smtClean="0"/>
              <a:t>հինգ</a:t>
            </a:r>
            <a:r>
              <a:rPr lang="en-US" sz="3200" dirty="0" smtClean="0"/>
              <a:t> </a:t>
            </a:r>
            <a:r>
              <a:rPr lang="en-US" sz="3200" dirty="0" err="1" smtClean="0"/>
              <a:t>զգայարաններն</a:t>
            </a:r>
            <a:r>
              <a:rPr lang="en-US" sz="3200" dirty="0" smtClean="0"/>
              <a:t> </a:t>
            </a:r>
            <a:r>
              <a:rPr lang="en-US" sz="3200" dirty="0" err="1" smtClean="0"/>
              <a:t>Աստծով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8437511"/>
              </p:ext>
            </p:extLst>
          </p:nvPr>
        </p:nvGraphicFramePr>
        <p:xfrm>
          <a:off x="185736" y="2500950"/>
          <a:ext cx="11687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794"/>
                <a:gridCol w="2921794"/>
                <a:gridCol w="3908306"/>
                <a:gridCol w="19352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Զգայարան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DA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Ինպչես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օգտագործել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DA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Աստվածաշնչյան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օրինակ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DA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Աստիճան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DAE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1598384"/>
              </p:ext>
            </p:extLst>
          </p:nvPr>
        </p:nvGraphicFramePr>
        <p:xfrm>
          <a:off x="188592" y="2958152"/>
          <a:ext cx="11687176" cy="3630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7"/>
                <a:gridCol w="2322410"/>
                <a:gridCol w="4204119"/>
                <a:gridCol w="2757119"/>
                <a:gridCol w="1917751"/>
              </a:tblGrid>
              <a:tr h="56795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E6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Ներքին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Ականջ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(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Հովհ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 5:30)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Ստանում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է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Աստծո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Ռեման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Խոսքը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Ծննդոց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12:1-3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Հայեցակարգ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DAEB"/>
                    </a:solidFill>
                  </a:tcPr>
                </a:tc>
              </a:tr>
              <a:tr h="1010124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E6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Ներքին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Աչք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 (</a:t>
                      </a:r>
                      <a:r>
                        <a:rPr lang="en-US" dirty="0" err="1" smtClean="0"/>
                        <a:t>Հայտն</a:t>
                      </a:r>
                      <a:r>
                        <a:rPr lang="en-US" dirty="0" smtClean="0"/>
                        <a:t> 4:1)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Ստանում</a:t>
                      </a:r>
                      <a:r>
                        <a:rPr lang="en-US" dirty="0" smtClean="0"/>
                        <a:t> է </a:t>
                      </a:r>
                      <a:r>
                        <a:rPr lang="en-US" dirty="0" err="1" smtClean="0"/>
                        <a:t>Աստծո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տեսիլքը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Ծննդոց</a:t>
                      </a:r>
                      <a:r>
                        <a:rPr lang="en-US" dirty="0" smtClean="0"/>
                        <a:t> 15:5,6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9955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E6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Ներքին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Միտք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  (</a:t>
                      </a:r>
                      <a:r>
                        <a:rPr lang="en-US" dirty="0" err="1" smtClean="0"/>
                        <a:t>Ղուկ</a:t>
                      </a:r>
                      <a:r>
                        <a:rPr lang="en-US" dirty="0" smtClean="0"/>
                        <a:t>. 2:19)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Խորհում</a:t>
                      </a:r>
                      <a:r>
                        <a:rPr lang="en-US" dirty="0" smtClean="0"/>
                        <a:t> է </a:t>
                      </a:r>
                      <a:r>
                        <a:rPr lang="en-US" dirty="0" err="1" smtClean="0"/>
                        <a:t>Աստծո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մտքերի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շուրջ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Հռովմ</a:t>
                      </a:r>
                      <a:r>
                        <a:rPr lang="en-US" dirty="0" smtClean="0"/>
                        <a:t>. 4:20, 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Ինկուբացիա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DAEB"/>
                    </a:solidFill>
                  </a:tcPr>
                </a:tc>
              </a:tr>
              <a:tr h="659955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E6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Ներքին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Կամք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  (</a:t>
                      </a:r>
                      <a:r>
                        <a:rPr lang="en-US" dirty="0" err="1" smtClean="0"/>
                        <a:t>Գործք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առ</a:t>
                      </a:r>
                      <a:r>
                        <a:rPr lang="en-US" dirty="0" smtClean="0"/>
                        <a:t>. 19:21)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Խոսում</a:t>
                      </a:r>
                      <a:r>
                        <a:rPr lang="en-US" dirty="0" smtClean="0"/>
                        <a:t> է </a:t>
                      </a:r>
                      <a:r>
                        <a:rPr lang="en-US" dirty="0" err="1" smtClean="0"/>
                        <a:t>Աստծո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Ռեմայի</a:t>
                      </a:r>
                      <a:r>
                        <a:rPr lang="en-US" dirty="0" smtClean="0"/>
                        <a:t>/ </a:t>
                      </a:r>
                      <a:r>
                        <a:rPr lang="en-US" dirty="0" err="1" smtClean="0"/>
                        <a:t>Խոսքի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շուրջ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Ծննդոց</a:t>
                      </a:r>
                      <a:r>
                        <a:rPr lang="en-US" dirty="0" smtClean="0"/>
                        <a:t> 17:5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9955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E6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Ներքին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էմոցիաներ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(1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Թագ</a:t>
                      </a:r>
                      <a:r>
                        <a:rPr lang="en-US" baseline="0" dirty="0" smtClean="0"/>
                        <a:t>. 21:5)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Գործում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են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ըստ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Աստծո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err="1" smtClean="0"/>
                        <a:t>Ռեմայի</a:t>
                      </a:r>
                      <a:r>
                        <a:rPr lang="en-US" baseline="0" dirty="0" smtClean="0"/>
                        <a:t>/ </a:t>
                      </a:r>
                      <a:r>
                        <a:rPr lang="en-US" baseline="0" dirty="0" err="1" smtClean="0"/>
                        <a:t>Խոսքի</a:t>
                      </a:r>
                      <a:r>
                        <a:rPr lang="en-US" baseline="0" dirty="0" smtClean="0"/>
                        <a:t> և </a:t>
                      </a:r>
                      <a:r>
                        <a:rPr lang="en-US" baseline="0" dirty="0" err="1" smtClean="0"/>
                        <a:t>Տեսիլքի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Ծննդոց</a:t>
                      </a:r>
                      <a:r>
                        <a:rPr lang="en-US" dirty="0" smtClean="0"/>
                        <a:t> 17:23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4716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658465"/>
              </p:ext>
            </p:extLst>
          </p:nvPr>
        </p:nvGraphicFramePr>
        <p:xfrm>
          <a:off x="219456" y="719666"/>
          <a:ext cx="11716512" cy="5729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856"/>
                <a:gridCol w="6010656"/>
              </a:tblGrid>
              <a:tr h="787207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</a:rPr>
                        <a:t>Տարբերել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</a:rPr>
                        <a:t>Հանդիմանողին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</a:rPr>
                        <a:t> և </a:t>
                      </a:r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</a:rPr>
                        <a:t>Մխիթարիչին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3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E6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5E6F9"/>
                    </a:solidFill>
                  </a:tcPr>
                </a:tc>
              </a:tr>
              <a:tr h="787207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Սատանան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Ավերիչ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է                                     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Գրվածք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F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Սուրբ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Հոգին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Կառուցող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է                                   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Գրվածք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FF8"/>
                    </a:solidFill>
                  </a:tcPr>
                </a:tc>
              </a:tr>
              <a:tr h="787207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Հանդիմանող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                                        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Հայտն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. 12:10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Մխիթարիչ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                                                 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Հովհ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14:16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7207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Ստի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Հայր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                                                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Հովհ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. 8:44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F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Ճշմարտության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Հոգի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                          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Հովհ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. 16:13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FF8"/>
                    </a:solidFill>
                  </a:tcPr>
                </a:tc>
              </a:tr>
              <a:tr h="787207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Հակառակորդ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                                    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Մաթևոս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13:39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Կարգավորող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                                       1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Կորնթ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. 14:3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7207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Մեղադրող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                                              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Հռովմ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. 8:1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F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Հորդորող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Ուսուցիչ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                         1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Կորնթ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. 14:3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    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Հովհ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. 15:26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FF8"/>
                    </a:solidFill>
                  </a:tcPr>
                </a:tc>
              </a:tr>
              <a:tr h="787207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Գող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Գողանում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է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սպանում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Հովհ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. 10:10</a:t>
                      </a:r>
                    </a:p>
                    <a:p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ավերում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Առատ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կյանք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է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պարգևող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Հովհ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. 10:10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4825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8" y="300038"/>
            <a:ext cx="11558588" cy="12858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Ինչպես</a:t>
            </a:r>
            <a:r>
              <a:rPr lang="en-US" dirty="0" smtClean="0"/>
              <a:t> </a:t>
            </a:r>
            <a:r>
              <a:rPr lang="en-US" dirty="0" err="1" smtClean="0"/>
              <a:t>ունենալ</a:t>
            </a:r>
            <a:r>
              <a:rPr lang="en-US" dirty="0" smtClean="0"/>
              <a:t> </a:t>
            </a:r>
            <a:r>
              <a:rPr lang="en-US" dirty="0" err="1" smtClean="0"/>
              <a:t>հավատք</a:t>
            </a:r>
            <a:r>
              <a:rPr lang="en-US" dirty="0" smtClean="0"/>
              <a:t>, </a:t>
            </a:r>
            <a:r>
              <a:rPr lang="en-US" dirty="0" err="1" smtClean="0"/>
              <a:t>որը</a:t>
            </a:r>
            <a:r>
              <a:rPr lang="en-US" dirty="0" smtClean="0"/>
              <a:t> </a:t>
            </a:r>
            <a:r>
              <a:rPr lang="en-US" dirty="0" err="1" smtClean="0"/>
              <a:t>կշարժի</a:t>
            </a:r>
            <a:r>
              <a:rPr lang="en-US" dirty="0" smtClean="0"/>
              <a:t> </a:t>
            </a:r>
            <a:r>
              <a:rPr lang="en-US" dirty="0" err="1" smtClean="0"/>
              <a:t>սարեր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8" y="1585914"/>
            <a:ext cx="11558588" cy="828674"/>
          </a:xfrm>
        </p:spPr>
        <p:txBody>
          <a:bodyPr>
            <a:normAutofit/>
          </a:bodyPr>
          <a:lstStyle/>
          <a:p>
            <a:r>
              <a:rPr lang="hy-AM" sz="3200" dirty="0" smtClean="0"/>
              <a:t>Լ</a:t>
            </a:r>
            <a:r>
              <a:rPr lang="en-US" sz="3200" dirty="0" err="1" smtClean="0"/>
              <a:t>ցնելով</a:t>
            </a:r>
            <a:r>
              <a:rPr lang="en-US" sz="3200" dirty="0" smtClean="0"/>
              <a:t> </a:t>
            </a:r>
            <a:r>
              <a:rPr lang="en-US" sz="3200" dirty="0" err="1" smtClean="0"/>
              <a:t>սրտիդ</a:t>
            </a:r>
            <a:r>
              <a:rPr lang="en-US" sz="3200" dirty="0" smtClean="0"/>
              <a:t> </a:t>
            </a:r>
            <a:r>
              <a:rPr lang="en-US" sz="3200" dirty="0" err="1" smtClean="0"/>
              <a:t>բոլոր</a:t>
            </a:r>
            <a:r>
              <a:rPr lang="en-US" sz="3200" dirty="0" smtClean="0"/>
              <a:t> </a:t>
            </a:r>
            <a:r>
              <a:rPr lang="en-US" sz="3200" dirty="0" err="1" smtClean="0"/>
              <a:t>զգայարանները</a:t>
            </a:r>
            <a:r>
              <a:rPr lang="en-US" sz="3200" dirty="0" smtClean="0"/>
              <a:t> </a:t>
            </a:r>
            <a:r>
              <a:rPr lang="en-US" sz="3200" dirty="0" err="1" smtClean="0"/>
              <a:t>Աստծով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22060438"/>
              </p:ext>
            </p:extLst>
          </p:nvPr>
        </p:nvGraphicFramePr>
        <p:xfrm>
          <a:off x="185736" y="2500950"/>
          <a:ext cx="11687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794"/>
                <a:gridCol w="2921794"/>
                <a:gridCol w="3908306"/>
                <a:gridCol w="19352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Զգաըարան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DA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Ինպչես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օգտագործել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DA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Աստվածաշնչյան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օրինակ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DA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Աստիճան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DAE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7544658"/>
              </p:ext>
            </p:extLst>
          </p:nvPr>
        </p:nvGraphicFramePr>
        <p:xfrm>
          <a:off x="188592" y="2958152"/>
          <a:ext cx="11687176" cy="3654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7"/>
                <a:gridCol w="2322410"/>
                <a:gridCol w="4204119"/>
                <a:gridCol w="2757119"/>
                <a:gridCol w="1917751"/>
              </a:tblGrid>
              <a:tr h="56795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E6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Ներքին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Ականջ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(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Հովհ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 5:30)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Ստանում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է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Աստծո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Ռեման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Խոսքը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Ծննդոց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12:1-3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Հայեցակարգ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DAEB"/>
                    </a:solidFill>
                  </a:tcPr>
                </a:tc>
              </a:tr>
              <a:tr h="1034153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E6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Ներքին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Աչք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 (</a:t>
                      </a:r>
                      <a:r>
                        <a:rPr lang="en-US" dirty="0" err="1" smtClean="0"/>
                        <a:t>Հայտն</a:t>
                      </a:r>
                      <a:r>
                        <a:rPr lang="en-US" dirty="0" smtClean="0"/>
                        <a:t> 4:1)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Ստանում</a:t>
                      </a:r>
                      <a:r>
                        <a:rPr lang="en-US" dirty="0" smtClean="0"/>
                        <a:t> է </a:t>
                      </a:r>
                      <a:r>
                        <a:rPr lang="en-US" dirty="0" err="1" smtClean="0"/>
                        <a:t>Աստծո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տեսիլքը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Ծննդոց</a:t>
                      </a:r>
                      <a:r>
                        <a:rPr lang="en-US" dirty="0" smtClean="0"/>
                        <a:t> 15:5,6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9955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E6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Ներքին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Միտք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  (</a:t>
                      </a:r>
                      <a:r>
                        <a:rPr lang="en-US" dirty="0" err="1" smtClean="0"/>
                        <a:t>Ղուկ</a:t>
                      </a:r>
                      <a:r>
                        <a:rPr lang="en-US" dirty="0" smtClean="0"/>
                        <a:t>. 2:19)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Խորհում</a:t>
                      </a:r>
                      <a:r>
                        <a:rPr lang="en-US" dirty="0" smtClean="0"/>
                        <a:t> է </a:t>
                      </a:r>
                      <a:r>
                        <a:rPr lang="en-US" dirty="0" err="1" smtClean="0"/>
                        <a:t>Աստծո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մտքերի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շուրջ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Հռովմ</a:t>
                      </a:r>
                      <a:r>
                        <a:rPr lang="en-US" dirty="0" smtClean="0"/>
                        <a:t>. 4:20, 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Ինկուբացիա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DAEB"/>
                    </a:solidFill>
                  </a:tcPr>
                </a:tc>
              </a:tr>
              <a:tr h="659955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E6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Ներքին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Կամք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  (</a:t>
                      </a:r>
                      <a:r>
                        <a:rPr lang="en-US" dirty="0" err="1" smtClean="0"/>
                        <a:t>Գործք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առ</a:t>
                      </a:r>
                      <a:r>
                        <a:rPr lang="en-US" dirty="0" smtClean="0"/>
                        <a:t>. 19:21)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Խոսում</a:t>
                      </a:r>
                      <a:r>
                        <a:rPr lang="en-US" dirty="0" smtClean="0"/>
                        <a:t> է </a:t>
                      </a:r>
                      <a:r>
                        <a:rPr lang="en-US" dirty="0" err="1" smtClean="0"/>
                        <a:t>Աստծո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Ռեմայի</a:t>
                      </a:r>
                      <a:r>
                        <a:rPr lang="en-US" dirty="0" smtClean="0"/>
                        <a:t>/ </a:t>
                      </a:r>
                      <a:r>
                        <a:rPr lang="en-US" dirty="0" err="1" smtClean="0"/>
                        <a:t>Խոսքի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շուրջ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Ծննդոց</a:t>
                      </a:r>
                      <a:r>
                        <a:rPr lang="en-US" dirty="0" smtClean="0"/>
                        <a:t> 17:5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9955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E6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Ներքին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էմոցիաներ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(1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Թագ</a:t>
                      </a:r>
                      <a:r>
                        <a:rPr lang="en-US" baseline="0" dirty="0" smtClean="0"/>
                        <a:t>. 21:5)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Գործում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են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ըստ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Աստծո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Ռեմայի</a:t>
                      </a:r>
                      <a:r>
                        <a:rPr lang="en-US" baseline="0" dirty="0" smtClean="0"/>
                        <a:t> / </a:t>
                      </a:r>
                      <a:r>
                        <a:rPr lang="en-US" baseline="0" dirty="0" err="1" smtClean="0"/>
                        <a:t>Խոսքի</a:t>
                      </a:r>
                      <a:r>
                        <a:rPr lang="en-US" baseline="0" dirty="0" smtClean="0"/>
                        <a:t> և </a:t>
                      </a:r>
                      <a:r>
                        <a:rPr lang="en-US" baseline="0" dirty="0" err="1" smtClean="0"/>
                        <a:t>Տեսիլքի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Ծննդոց</a:t>
                      </a:r>
                      <a:r>
                        <a:rPr lang="en-US" dirty="0" smtClean="0"/>
                        <a:t> 17:23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816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0843996"/>
              </p:ext>
            </p:extLst>
          </p:nvPr>
        </p:nvGraphicFramePr>
        <p:xfrm>
          <a:off x="111798" y="151595"/>
          <a:ext cx="11740896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448"/>
                <a:gridCol w="3810000"/>
                <a:gridCol w="3810000"/>
                <a:gridCol w="2060448"/>
              </a:tblGrid>
              <a:tr h="2438400">
                <a:tc rowSpan="2"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Վերջնական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Արդյունք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 LatArm" panose="020B0604020202020204" pitchFamily="34" charset="0"/>
                      </a:endParaRPr>
                    </a:p>
                  </a:txBody>
                  <a:tcPr vert="vert27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DA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               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Տեսիլքի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մահը</a:t>
                      </a:r>
                      <a:endParaRPr lang="en-US" sz="2400" b="0" baseline="0" dirty="0" smtClean="0">
                        <a:solidFill>
                          <a:schemeClr val="tx1"/>
                        </a:solidFill>
                        <a:latin typeface="Arial LatArm" panose="020B0604020202020204" pitchFamily="34" charset="0"/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             </a:t>
                      </a:r>
                    </a:p>
                    <a:p>
                      <a:endParaRPr lang="en-US" dirty="0" smtClean="0">
                        <a:solidFill>
                          <a:schemeClr val="tx1"/>
                        </a:solidFill>
                        <a:latin typeface="Arial LatArm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          §</a:t>
                      </a:r>
                      <a:r>
                        <a:rPr lang="en-US" sz="2400" b="0" i="0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Ես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¦ 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</a:t>
                      </a:r>
                      <a:r>
                        <a:rPr lang="en-US" sz="2400" b="0" i="0" baseline="0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անկարող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</a:t>
                      </a:r>
                      <a:r>
                        <a:rPr lang="en-US" sz="2400" b="0" i="0" baseline="0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եմ</a:t>
                      </a:r>
                      <a:endParaRPr lang="en-US" sz="2400" b="0" i="0" baseline="0" dirty="0" smtClean="0">
                        <a:solidFill>
                          <a:schemeClr val="tx1"/>
                        </a:solidFill>
                        <a:latin typeface="Arial LatArm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       </a:t>
                      </a:r>
                      <a:r>
                        <a:rPr lang="en-US" sz="2400" b="0" i="0" baseline="0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այն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</a:t>
                      </a:r>
                      <a:r>
                        <a:rPr lang="en-US" sz="2400" b="0" i="0" baseline="0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իրագործել</a:t>
                      </a:r>
                      <a:endParaRPr lang="en-US" sz="2400" b="0" i="0" dirty="0">
                        <a:solidFill>
                          <a:schemeClr val="tx1"/>
                        </a:solidFill>
                        <a:latin typeface="Arial LatArm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Ծննդոց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      16:2</a:t>
                      </a:r>
                    </a:p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  <a:latin typeface="Arial LatArm" panose="020B0604020202020204" pitchFamily="34" charset="0"/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  <a:latin typeface="Arial LatArm" panose="020B0604020202020204" pitchFamily="34" charset="0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Ծննդոց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      17:18,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19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 LatArm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Ծնունդ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 LatArm" panose="020B0604020202020204" pitchFamily="34" charset="0"/>
                      </a:endParaRPr>
                    </a:p>
                  </a:txBody>
                  <a:tcPr vert="vert27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E6F9"/>
                    </a:solidFill>
                  </a:tcPr>
                </a:tc>
              </a:tr>
              <a:tr h="23164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DA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                 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Տեսիլքի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գերբնական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                     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հարությունը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Arial LatArm" panose="020B0604020202020204" pitchFamily="34" charset="0"/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  <a:latin typeface="Arial LatArm" panose="020B0604020202020204" pitchFamily="34" charset="0"/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  <a:latin typeface="Arial LatArm" panose="020B0604020202020204" pitchFamily="34" charset="0"/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                     §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Ժամանակի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առատության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մեջ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ԱՍՏՎԱԾ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այն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առաջ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է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բերում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¦ </a:t>
                      </a:r>
                      <a:endParaRPr lang="en-US" dirty="0">
                        <a:solidFill>
                          <a:schemeClr val="tx1"/>
                        </a:solidFill>
                        <a:latin typeface="Arial LatArm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Ծննդոց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21:1, 2</a:t>
                      </a:r>
                    </a:p>
                    <a:p>
                      <a:pPr algn="ctr"/>
                      <a:endParaRPr lang="en-US" sz="2400" dirty="0" smtClean="0">
                        <a:solidFill>
                          <a:schemeClr val="tx1"/>
                        </a:solidFill>
                        <a:latin typeface="Arial LatArm" panose="020B0604020202020204" pitchFamily="34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Գաղատացիս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LatArm" panose="020B0604020202020204" pitchFamily="34" charset="0"/>
                        </a:rPr>
                        <a:t>    4:4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LatArm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6F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E6F9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157728" y="7802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45664" y="524256"/>
            <a:ext cx="12192" cy="112166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34768" y="780288"/>
            <a:ext cx="621792" cy="2438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2243328" y="2950464"/>
            <a:ext cx="713232" cy="719328"/>
          </a:xfrm>
          <a:custGeom>
            <a:avLst/>
            <a:gdLst>
              <a:gd name="connsiteX0" fmla="*/ 0 w 451104"/>
              <a:gd name="connsiteY0" fmla="*/ 597408 h 597408"/>
              <a:gd name="connsiteX1" fmla="*/ 341376 w 451104"/>
              <a:gd name="connsiteY1" fmla="*/ 414528 h 597408"/>
              <a:gd name="connsiteX2" fmla="*/ 451104 w 451104"/>
              <a:gd name="connsiteY2" fmla="*/ 0 h 597408"/>
              <a:gd name="connsiteX3" fmla="*/ 451104 w 451104"/>
              <a:gd name="connsiteY3" fmla="*/ 0 h 597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04" h="597408">
                <a:moveTo>
                  <a:pt x="0" y="597408"/>
                </a:moveTo>
                <a:cubicBezTo>
                  <a:pt x="133096" y="555752"/>
                  <a:pt x="266192" y="514096"/>
                  <a:pt x="341376" y="414528"/>
                </a:cubicBezTo>
                <a:cubicBezTo>
                  <a:pt x="416560" y="314960"/>
                  <a:pt x="451104" y="0"/>
                  <a:pt x="451104" y="0"/>
                </a:cubicBezTo>
                <a:lnTo>
                  <a:pt x="451104" y="0"/>
                </a:lnTo>
              </a:path>
            </a:pathLst>
          </a:cu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cxnSp>
        <p:nvCxnSpPr>
          <p:cNvPr id="19" name="Straight Connector 18"/>
          <p:cNvCxnSpPr>
            <a:stCxn id="17" idx="2"/>
          </p:cNvCxnSpPr>
          <p:nvPr/>
        </p:nvCxnSpPr>
        <p:spPr>
          <a:xfrm>
            <a:off x="2956560" y="2950464"/>
            <a:ext cx="176784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13888" y="3166686"/>
            <a:ext cx="219456" cy="6344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91712" y="37307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7" idx="1"/>
          </p:cNvCxnSpPr>
          <p:nvPr/>
        </p:nvCxnSpPr>
        <p:spPr>
          <a:xfrm>
            <a:off x="2783071" y="3449590"/>
            <a:ext cx="173489" cy="11047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7" idx="0"/>
          </p:cNvCxnSpPr>
          <p:nvPr/>
        </p:nvCxnSpPr>
        <p:spPr>
          <a:xfrm>
            <a:off x="2243328" y="3669792"/>
            <a:ext cx="0" cy="21945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407920" y="3669792"/>
            <a:ext cx="97536" cy="20726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645664" y="3560064"/>
            <a:ext cx="137407" cy="19507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887857" y="3339862"/>
            <a:ext cx="160143" cy="7389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0166" y="5096257"/>
            <a:ext cx="114175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LatArm" panose="020B0604020202020204" pitchFamily="34" charset="0"/>
              </a:rPr>
              <a:t>§</a:t>
            </a:r>
            <a:r>
              <a:rPr lang="en-US" sz="2400" b="1" dirty="0" err="1" smtClean="0">
                <a:latin typeface="Arial LatArm" panose="020B0604020202020204" pitchFamily="34" charset="0"/>
              </a:rPr>
              <a:t>Մտիկ</a:t>
            </a:r>
            <a:r>
              <a:rPr lang="en-US" sz="2400" b="1" dirty="0" smtClean="0">
                <a:latin typeface="Arial LatArm" panose="020B0604020202020204" pitchFamily="34" charset="0"/>
              </a:rPr>
              <a:t> </a:t>
            </a:r>
            <a:r>
              <a:rPr lang="en-US" sz="2400" b="1" dirty="0" err="1" smtClean="0">
                <a:latin typeface="Arial LatArm" panose="020B0604020202020204" pitchFamily="34" charset="0"/>
              </a:rPr>
              <a:t>տանք</a:t>
            </a:r>
            <a:r>
              <a:rPr lang="en-US" sz="2400" b="1" dirty="0" smtClean="0">
                <a:latin typeface="Arial LatArm" panose="020B0604020202020204" pitchFamily="34" charset="0"/>
              </a:rPr>
              <a:t> </a:t>
            </a:r>
            <a:r>
              <a:rPr lang="en-US" sz="2400" b="1" dirty="0" err="1" smtClean="0">
                <a:latin typeface="Arial LatArm" panose="020B0604020202020204" pitchFamily="34" charset="0"/>
              </a:rPr>
              <a:t>հավատքի</a:t>
            </a:r>
            <a:r>
              <a:rPr lang="en-US" sz="2400" b="1" dirty="0" smtClean="0">
                <a:latin typeface="Arial LatArm" panose="020B0604020202020204" pitchFamily="34" charset="0"/>
              </a:rPr>
              <a:t> </a:t>
            </a:r>
            <a:r>
              <a:rPr lang="en-US" sz="2400" b="1" dirty="0" err="1" smtClean="0">
                <a:latin typeface="Arial LatArm" panose="020B0604020202020204" pitchFamily="34" charset="0"/>
              </a:rPr>
              <a:t>զորագլուխին</a:t>
            </a:r>
            <a:r>
              <a:rPr lang="en-US" sz="2400" b="1" dirty="0" smtClean="0">
                <a:latin typeface="Arial LatArm" panose="020B0604020202020204" pitchFamily="34" charset="0"/>
              </a:rPr>
              <a:t> և </a:t>
            </a:r>
            <a:r>
              <a:rPr lang="en-US" sz="2400" b="1" dirty="0" err="1" smtClean="0">
                <a:latin typeface="Arial LatArm" panose="020B0604020202020204" pitchFamily="34" charset="0"/>
              </a:rPr>
              <a:t>կատարողին</a:t>
            </a:r>
            <a:r>
              <a:rPr lang="en-US" sz="2400" b="1" dirty="0" smtClean="0">
                <a:latin typeface="Arial LatArm" panose="020B0604020202020204" pitchFamily="34" charset="0"/>
              </a:rPr>
              <a:t> ՝ </a:t>
            </a:r>
            <a:r>
              <a:rPr lang="en-US" sz="2400" b="1" dirty="0" err="1" smtClean="0">
                <a:latin typeface="Arial LatArm" panose="020B0604020202020204" pitchFamily="34" charset="0"/>
              </a:rPr>
              <a:t>Հիսուսին</a:t>
            </a:r>
            <a:r>
              <a:rPr lang="en-US" sz="2400" b="1" dirty="0" smtClean="0">
                <a:latin typeface="Arial LatArm" panose="020B0604020202020204" pitchFamily="34" charset="0"/>
              </a:rPr>
              <a:t>¦:  </a:t>
            </a:r>
          </a:p>
          <a:p>
            <a:r>
              <a:rPr lang="en-US" sz="2400" b="1" dirty="0">
                <a:latin typeface="Arial LatArm" panose="020B0604020202020204" pitchFamily="34" charset="0"/>
              </a:rPr>
              <a:t>	</a:t>
            </a:r>
            <a:r>
              <a:rPr lang="en-US" sz="2400" b="1" dirty="0" smtClean="0">
                <a:latin typeface="Arial LatArm" panose="020B0604020202020204" pitchFamily="34" charset="0"/>
              </a:rPr>
              <a:t>				/ </a:t>
            </a:r>
            <a:r>
              <a:rPr lang="en-US" sz="2400" b="1" dirty="0" err="1" smtClean="0">
                <a:latin typeface="Arial LatArm" panose="020B0604020202020204" pitchFamily="34" charset="0"/>
              </a:rPr>
              <a:t>Եբր</a:t>
            </a:r>
            <a:r>
              <a:rPr lang="en-US" sz="2400" b="1" dirty="0" smtClean="0">
                <a:latin typeface="Arial LatArm" panose="020B0604020202020204" pitchFamily="34" charset="0"/>
              </a:rPr>
              <a:t>. 12:2/</a:t>
            </a:r>
            <a:endParaRPr lang="en-US" sz="2400" b="1" dirty="0">
              <a:latin typeface="Arial LatArm" panose="020B0604020202020204" pitchFamily="34" charset="0"/>
            </a:endParaRPr>
          </a:p>
          <a:p>
            <a:r>
              <a:rPr lang="en-US" sz="2400" b="1" dirty="0" smtClean="0">
                <a:latin typeface="Arial LatArm" panose="020B0604020202020204" pitchFamily="34" charset="0"/>
              </a:rPr>
              <a:t>§</a:t>
            </a:r>
            <a:r>
              <a:rPr lang="en-US" sz="2400" b="1" dirty="0" err="1" smtClean="0">
                <a:latin typeface="Arial LatArm" panose="020B0604020202020204" pitchFamily="34" charset="0"/>
              </a:rPr>
              <a:t>Ես</a:t>
            </a:r>
            <a:r>
              <a:rPr lang="en-US" sz="2400" b="1" dirty="0" smtClean="0">
                <a:latin typeface="Arial LatArm" panose="020B0604020202020204" pitchFamily="34" charset="0"/>
              </a:rPr>
              <a:t> </a:t>
            </a:r>
            <a:r>
              <a:rPr lang="en-US" sz="2400" b="1" dirty="0" err="1" smtClean="0">
                <a:latin typeface="Arial LatArm" panose="020B0604020202020204" pitchFamily="34" charset="0"/>
              </a:rPr>
              <a:t>եմ</a:t>
            </a:r>
            <a:r>
              <a:rPr lang="en-US" sz="2400" b="1" dirty="0" smtClean="0">
                <a:latin typeface="Arial LatArm" panose="020B0604020202020204" pitchFamily="34" charset="0"/>
              </a:rPr>
              <a:t> </a:t>
            </a:r>
            <a:r>
              <a:rPr lang="en-US" sz="2400" b="1" dirty="0" err="1" smtClean="0">
                <a:latin typeface="Arial LatArm" panose="020B0604020202020204" pitchFamily="34" charset="0"/>
              </a:rPr>
              <a:t>Ալֆան</a:t>
            </a:r>
            <a:r>
              <a:rPr lang="en-US" sz="2400" b="1" dirty="0" smtClean="0">
                <a:latin typeface="Arial LatArm" panose="020B0604020202020204" pitchFamily="34" charset="0"/>
              </a:rPr>
              <a:t> և </a:t>
            </a:r>
            <a:r>
              <a:rPr lang="en-US" sz="2400" b="1" dirty="0" err="1" smtClean="0">
                <a:latin typeface="Arial LatArm" panose="020B0604020202020204" pitchFamily="34" charset="0"/>
              </a:rPr>
              <a:t>օմեգան</a:t>
            </a:r>
            <a:r>
              <a:rPr lang="en-US" sz="2400" b="1" dirty="0" smtClean="0">
                <a:latin typeface="Arial LatArm" panose="020B0604020202020204" pitchFamily="34" charset="0"/>
              </a:rPr>
              <a:t>, </a:t>
            </a:r>
            <a:r>
              <a:rPr lang="en-US" sz="2400" b="1" dirty="0" err="1" smtClean="0">
                <a:latin typeface="Arial LatArm" panose="020B0604020202020204" pitchFamily="34" charset="0"/>
              </a:rPr>
              <a:t>սկիզբը</a:t>
            </a:r>
            <a:r>
              <a:rPr lang="en-US" sz="2400" b="1" dirty="0" smtClean="0">
                <a:latin typeface="Arial LatArm" panose="020B0604020202020204" pitchFamily="34" charset="0"/>
              </a:rPr>
              <a:t> և </a:t>
            </a:r>
            <a:r>
              <a:rPr lang="en-US" sz="2400" b="1" dirty="0" err="1" smtClean="0">
                <a:latin typeface="Arial LatArm" panose="020B0604020202020204" pitchFamily="34" charset="0"/>
              </a:rPr>
              <a:t>վերջը</a:t>
            </a:r>
            <a:r>
              <a:rPr lang="en-US" sz="2400" b="1" dirty="0" smtClean="0">
                <a:latin typeface="Arial LatArm" panose="020B0604020202020204" pitchFamily="34" charset="0"/>
              </a:rPr>
              <a:t>, </a:t>
            </a:r>
            <a:r>
              <a:rPr lang="en-US" sz="2400" b="1" dirty="0" err="1" smtClean="0">
                <a:latin typeface="Arial LatArm" panose="020B0604020202020204" pitchFamily="34" charset="0"/>
              </a:rPr>
              <a:t>առաջինը</a:t>
            </a:r>
            <a:r>
              <a:rPr lang="en-US" sz="2400" b="1" dirty="0" smtClean="0">
                <a:latin typeface="Arial LatArm" panose="020B0604020202020204" pitchFamily="34" charset="0"/>
              </a:rPr>
              <a:t> և </a:t>
            </a:r>
            <a:r>
              <a:rPr lang="en-US" sz="2400" b="1" dirty="0" err="1" smtClean="0">
                <a:latin typeface="Arial LatArm" panose="020B0604020202020204" pitchFamily="34" charset="0"/>
              </a:rPr>
              <a:t>վերջինը</a:t>
            </a:r>
            <a:r>
              <a:rPr lang="en-US" sz="2400" b="1" dirty="0" smtClean="0">
                <a:latin typeface="Arial LatArm" panose="020B0604020202020204" pitchFamily="34" charset="0"/>
              </a:rPr>
              <a:t>¦:    </a:t>
            </a:r>
          </a:p>
          <a:p>
            <a:r>
              <a:rPr lang="en-US" sz="2400" b="1" dirty="0">
                <a:latin typeface="Arial LatArm" panose="020B0604020202020204" pitchFamily="34" charset="0"/>
              </a:rPr>
              <a:t>	</a:t>
            </a:r>
            <a:r>
              <a:rPr lang="en-US" sz="2400" b="1" dirty="0" smtClean="0">
                <a:latin typeface="Arial LatArm" panose="020B0604020202020204" pitchFamily="34" charset="0"/>
              </a:rPr>
              <a:t>				/</a:t>
            </a:r>
            <a:r>
              <a:rPr lang="en-US" sz="2400" b="1" dirty="0" err="1" smtClean="0">
                <a:latin typeface="Arial LatArm" panose="020B0604020202020204" pitchFamily="34" charset="0"/>
              </a:rPr>
              <a:t>Հայտն</a:t>
            </a:r>
            <a:r>
              <a:rPr lang="en-US" sz="2400" b="1" dirty="0" smtClean="0">
                <a:latin typeface="Arial LatArm" panose="020B0604020202020204" pitchFamily="34" charset="0"/>
              </a:rPr>
              <a:t>. 22:13/ </a:t>
            </a:r>
            <a:endParaRPr lang="en-US" sz="2400" b="1" dirty="0">
              <a:latin typeface="Arial LatArm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01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70" y="305743"/>
            <a:ext cx="10515600" cy="5724353"/>
          </a:xfrm>
          <a:gradFill flip="none" rotWithShape="1">
            <a:gsLst>
              <a:gs pos="49000">
                <a:srgbClr val="DDF6FB"/>
              </a:gs>
              <a:gs pos="0">
                <a:schemeClr val="accent1">
                  <a:lumMod val="5000"/>
                  <a:lumOff val="95000"/>
                </a:schemeClr>
              </a:gs>
              <a:gs pos="98000">
                <a:srgbClr val="5FDAEB"/>
              </a:gs>
              <a:gs pos="100000">
                <a:srgbClr val="5FDAEB"/>
              </a:gs>
              <a:gs pos="100000">
                <a:srgbClr val="5FDAEB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 smtClean="0"/>
              <a:t>Անձնական</a:t>
            </a:r>
            <a:r>
              <a:rPr lang="en-US" dirty="0" smtClean="0"/>
              <a:t> </a:t>
            </a:r>
            <a:r>
              <a:rPr lang="en-US" dirty="0" err="1" smtClean="0"/>
              <a:t>Կիրառություն</a:t>
            </a:r>
            <a:endParaRPr lang="en-US" dirty="0" smtClean="0"/>
          </a:p>
          <a:p>
            <a:pPr marL="0" indent="0" algn="ctr">
              <a:buNone/>
            </a:pPr>
            <a:r>
              <a:rPr lang="en-US" sz="3600" dirty="0" err="1" smtClean="0">
                <a:solidFill>
                  <a:schemeClr val="bg1"/>
                </a:solidFill>
              </a:rPr>
              <a:t>Սարեր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– </a:t>
            </a:r>
            <a:r>
              <a:rPr lang="en-US" sz="3600" dirty="0" err="1" smtClean="0">
                <a:solidFill>
                  <a:schemeClr val="bg1"/>
                </a:solidFill>
              </a:rPr>
              <a:t>շարժող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հավատք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Որոնք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այն</a:t>
            </a:r>
            <a:r>
              <a:rPr lang="en-US" dirty="0" smtClean="0"/>
              <a:t> </a:t>
            </a:r>
            <a:r>
              <a:rPr lang="en-US" dirty="0" err="1" smtClean="0"/>
              <a:t>երազանքները</a:t>
            </a:r>
            <a:r>
              <a:rPr lang="en-US" dirty="0" smtClean="0"/>
              <a:t>, </a:t>
            </a:r>
            <a:r>
              <a:rPr lang="en-US" dirty="0" err="1" smtClean="0"/>
              <a:t>որոնք</a:t>
            </a:r>
            <a:r>
              <a:rPr lang="en-US" dirty="0" smtClean="0"/>
              <a:t> </a:t>
            </a:r>
            <a:r>
              <a:rPr lang="en-US" dirty="0" err="1" smtClean="0"/>
              <a:t>տվել</a:t>
            </a:r>
            <a:r>
              <a:rPr lang="en-US" dirty="0" smtClean="0"/>
              <a:t> է </a:t>
            </a:r>
            <a:r>
              <a:rPr lang="en-US" dirty="0" err="1" smtClean="0"/>
              <a:t>քեզ</a:t>
            </a:r>
            <a:r>
              <a:rPr lang="en-US" dirty="0" smtClean="0"/>
              <a:t> </a:t>
            </a:r>
            <a:r>
              <a:rPr lang="en-US" dirty="0" err="1" smtClean="0"/>
              <a:t>Աստված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Հանձնվել</a:t>
            </a:r>
            <a:r>
              <a:rPr lang="en-US" dirty="0" smtClean="0"/>
              <a:t> և </a:t>
            </a:r>
            <a:r>
              <a:rPr lang="en-US" dirty="0" err="1" smtClean="0"/>
              <a:t>հրաժարվե՞լ</a:t>
            </a:r>
            <a:r>
              <a:rPr lang="en-US" dirty="0" smtClean="0"/>
              <a:t>  </a:t>
            </a:r>
            <a:r>
              <a:rPr lang="en-US" dirty="0" err="1" smtClean="0"/>
              <a:t>ես</a:t>
            </a:r>
            <a:r>
              <a:rPr lang="en-US" dirty="0" smtClean="0"/>
              <a:t> </a:t>
            </a:r>
            <a:r>
              <a:rPr lang="en-US" dirty="0" err="1" smtClean="0"/>
              <a:t>արդյոք</a:t>
            </a:r>
            <a:r>
              <a:rPr lang="en-US" dirty="0" smtClean="0"/>
              <a:t> </a:t>
            </a:r>
            <a:r>
              <a:rPr lang="en-US" dirty="0" err="1" smtClean="0"/>
              <a:t>քո</a:t>
            </a:r>
            <a:r>
              <a:rPr lang="en-US" dirty="0" smtClean="0"/>
              <a:t> </a:t>
            </a:r>
            <a:r>
              <a:rPr lang="en-US" dirty="0" err="1" smtClean="0"/>
              <a:t>երազանքներից</a:t>
            </a:r>
            <a:r>
              <a:rPr lang="en-US" dirty="0" smtClean="0"/>
              <a:t>:</a:t>
            </a: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3. </a:t>
            </a:r>
            <a:r>
              <a:rPr lang="en-US" dirty="0" err="1" smtClean="0"/>
              <a:t>Խորհո՞ւմ</a:t>
            </a:r>
            <a:r>
              <a:rPr lang="en-US" dirty="0" smtClean="0"/>
              <a:t> </a:t>
            </a:r>
            <a:r>
              <a:rPr lang="en-US" dirty="0" err="1" smtClean="0"/>
              <a:t>ես</a:t>
            </a:r>
            <a:r>
              <a:rPr lang="en-US" dirty="0" smtClean="0"/>
              <a:t> </a:t>
            </a:r>
            <a:r>
              <a:rPr lang="en-US" dirty="0" err="1" smtClean="0"/>
              <a:t>արդյոք</a:t>
            </a:r>
            <a:r>
              <a:rPr lang="en-US" dirty="0" smtClean="0"/>
              <a:t> </a:t>
            </a:r>
            <a:r>
              <a:rPr lang="en-US" dirty="0" err="1" smtClean="0"/>
              <a:t>սրտումդ</a:t>
            </a:r>
            <a:r>
              <a:rPr lang="en-US" dirty="0" smtClean="0"/>
              <a:t> </a:t>
            </a:r>
            <a:r>
              <a:rPr lang="en-US" dirty="0" err="1" smtClean="0"/>
              <a:t>դրանց</a:t>
            </a:r>
            <a:r>
              <a:rPr lang="en-US" dirty="0" smtClean="0"/>
              <a:t> </a:t>
            </a:r>
            <a:r>
              <a:rPr lang="en-US" dirty="0" err="1" smtClean="0"/>
              <a:t>մասին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4. </a:t>
            </a:r>
            <a:r>
              <a:rPr lang="en-US" dirty="0" err="1" smtClean="0"/>
              <a:t>Հռչակո՞ւմ</a:t>
            </a:r>
            <a:r>
              <a:rPr lang="en-US" dirty="0" smtClean="0"/>
              <a:t> </a:t>
            </a:r>
            <a:r>
              <a:rPr lang="en-US" dirty="0" err="1" smtClean="0"/>
              <a:t>ես</a:t>
            </a:r>
            <a:r>
              <a:rPr lang="en-US" dirty="0" smtClean="0"/>
              <a:t> </a:t>
            </a:r>
            <a:r>
              <a:rPr lang="en-US" dirty="0" err="1" smtClean="0"/>
              <a:t>արդյոք</a:t>
            </a:r>
            <a:r>
              <a:rPr lang="en-US" dirty="0" smtClean="0"/>
              <a:t> </a:t>
            </a:r>
            <a:r>
              <a:rPr lang="en-US" dirty="0" err="1" smtClean="0"/>
              <a:t>դրանք</a:t>
            </a:r>
            <a:r>
              <a:rPr lang="en-US" dirty="0" smtClean="0"/>
              <a:t> </a:t>
            </a:r>
            <a:r>
              <a:rPr lang="en-US" dirty="0" err="1" smtClean="0"/>
              <a:t>այնպես</a:t>
            </a:r>
            <a:r>
              <a:rPr lang="en-US" dirty="0" smtClean="0"/>
              <a:t>, </a:t>
            </a:r>
            <a:r>
              <a:rPr lang="en-US" dirty="0" err="1" smtClean="0"/>
              <a:t>ինչպես</a:t>
            </a:r>
            <a:r>
              <a:rPr lang="en-US" dirty="0" smtClean="0"/>
              <a:t> </a:t>
            </a:r>
            <a:r>
              <a:rPr lang="en-US" dirty="0" err="1" smtClean="0"/>
              <a:t>Աստված</a:t>
            </a:r>
            <a:r>
              <a:rPr lang="en-US" dirty="0" smtClean="0"/>
              <a:t> է </a:t>
            </a:r>
            <a:r>
              <a:rPr lang="en-US" dirty="0" err="1" smtClean="0"/>
              <a:t>խնդրում</a:t>
            </a:r>
            <a:r>
              <a:rPr lang="en-US" dirty="0" smtClean="0"/>
              <a:t> </a:t>
            </a:r>
            <a:r>
              <a:rPr lang="en-US" dirty="0" err="1" smtClean="0"/>
              <a:t>քեզ</a:t>
            </a:r>
            <a:r>
              <a:rPr lang="en-US" dirty="0" smtClean="0"/>
              <a:t> </a:t>
            </a:r>
            <a:r>
              <a:rPr lang="en-US" dirty="0" err="1" smtClean="0"/>
              <a:t>անել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5. </a:t>
            </a:r>
            <a:r>
              <a:rPr lang="en-US" dirty="0" err="1" smtClean="0"/>
              <a:t>Արդյո՞ք</a:t>
            </a:r>
            <a:r>
              <a:rPr lang="en-US" dirty="0" smtClean="0"/>
              <a:t> </a:t>
            </a:r>
            <a:r>
              <a:rPr lang="en-US" dirty="0" err="1" smtClean="0"/>
              <a:t>լսում</a:t>
            </a:r>
            <a:r>
              <a:rPr lang="en-US" dirty="0" smtClean="0"/>
              <a:t> և </a:t>
            </a:r>
            <a:r>
              <a:rPr lang="en-US" dirty="0" err="1" smtClean="0"/>
              <a:t>հնազանդվում</a:t>
            </a:r>
            <a:r>
              <a:rPr lang="en-US" dirty="0" smtClean="0"/>
              <a:t> </a:t>
            </a:r>
            <a:r>
              <a:rPr lang="en-US" dirty="0" err="1" smtClean="0"/>
              <a:t>ես</a:t>
            </a:r>
            <a:r>
              <a:rPr lang="en-US" dirty="0" smtClean="0"/>
              <a:t> </a:t>
            </a:r>
            <a:r>
              <a:rPr lang="en-US" dirty="0" err="1" smtClean="0"/>
              <a:t>ամեն</a:t>
            </a:r>
            <a:r>
              <a:rPr lang="en-US" dirty="0" smtClean="0"/>
              <a:t> </a:t>
            </a:r>
            <a:r>
              <a:rPr lang="en-US" dirty="0" err="1" smtClean="0"/>
              <a:t>խոսքին</a:t>
            </a:r>
            <a:r>
              <a:rPr lang="en-US" dirty="0" smtClean="0"/>
              <a:t>, </a:t>
            </a:r>
            <a:r>
              <a:rPr lang="en-US" dirty="0" err="1" smtClean="0"/>
              <a:t>որ</a:t>
            </a:r>
            <a:r>
              <a:rPr lang="en-US" dirty="0" smtClean="0"/>
              <a:t> </a:t>
            </a:r>
            <a:r>
              <a:rPr lang="en-US" dirty="0" err="1" smtClean="0"/>
              <a:t>Տերը</a:t>
            </a:r>
            <a:r>
              <a:rPr lang="en-US" dirty="0" smtClean="0"/>
              <a:t> </a:t>
            </a:r>
            <a:r>
              <a:rPr lang="en-US" dirty="0" err="1" smtClean="0"/>
              <a:t>խոսում</a:t>
            </a:r>
            <a:r>
              <a:rPr lang="en-US" dirty="0" smtClean="0"/>
              <a:t> է </a:t>
            </a:r>
            <a:r>
              <a:rPr lang="en-US" dirty="0" err="1" smtClean="0"/>
              <a:t>քեզ</a:t>
            </a:r>
            <a:r>
              <a:rPr lang="en-US" dirty="0" smtClean="0"/>
              <a:t>, </a:t>
            </a:r>
            <a:r>
              <a:rPr lang="en-US" dirty="0" err="1" smtClean="0"/>
              <a:t>այդպիսով</a:t>
            </a:r>
            <a:r>
              <a:rPr lang="en-US" dirty="0"/>
              <a:t> </a:t>
            </a:r>
            <a:r>
              <a:rPr lang="en-US" dirty="0" err="1" smtClean="0"/>
              <a:t>հնարավորություն</a:t>
            </a:r>
            <a:r>
              <a:rPr lang="en-US" dirty="0" smtClean="0"/>
              <a:t> </a:t>
            </a:r>
            <a:r>
              <a:rPr lang="en-US" dirty="0" err="1" smtClean="0"/>
              <a:t>տալով</a:t>
            </a:r>
            <a:r>
              <a:rPr lang="en-US" dirty="0" smtClean="0"/>
              <a:t> </a:t>
            </a:r>
            <a:r>
              <a:rPr lang="en-US" dirty="0" err="1" smtClean="0"/>
              <a:t>դրանց</a:t>
            </a:r>
            <a:r>
              <a:rPr lang="en-US" dirty="0" smtClean="0"/>
              <a:t> </a:t>
            </a:r>
            <a:r>
              <a:rPr lang="en-US" dirty="0" err="1" smtClean="0"/>
              <a:t>իրականացմանը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6. </a:t>
            </a:r>
            <a:r>
              <a:rPr lang="en-US" dirty="0" err="1" smtClean="0"/>
              <a:t>Հանգստանո՞ւմ</a:t>
            </a:r>
            <a:r>
              <a:rPr lang="en-US" dirty="0" smtClean="0"/>
              <a:t> </a:t>
            </a:r>
            <a:r>
              <a:rPr lang="en-US" dirty="0" err="1" smtClean="0"/>
              <a:t>ես</a:t>
            </a:r>
            <a:r>
              <a:rPr lang="en-US" dirty="0" smtClean="0"/>
              <a:t> </a:t>
            </a:r>
            <a:r>
              <a:rPr lang="en-US" dirty="0" err="1" smtClean="0"/>
              <a:t>արդյոք</a:t>
            </a:r>
            <a:r>
              <a:rPr lang="en-US" dirty="0" smtClean="0"/>
              <a:t> </a:t>
            </a:r>
            <a:r>
              <a:rPr lang="en-US" dirty="0" err="1" smtClean="0"/>
              <a:t>քո</a:t>
            </a:r>
            <a:r>
              <a:rPr lang="en-US" dirty="0" smtClean="0"/>
              <a:t> </a:t>
            </a:r>
            <a:r>
              <a:rPr lang="en-US" dirty="0" err="1" smtClean="0"/>
              <a:t>գործերից</a:t>
            </a:r>
            <a:r>
              <a:rPr lang="en-US" dirty="0" smtClean="0"/>
              <a:t> և </a:t>
            </a:r>
            <a:r>
              <a:rPr lang="en-US" dirty="0" err="1" smtClean="0"/>
              <a:t>պարզապես</a:t>
            </a:r>
            <a:r>
              <a:rPr lang="en-US" smtClean="0"/>
              <a:t> անում</a:t>
            </a:r>
            <a:r>
              <a:rPr lang="en-US" dirty="0" smtClean="0"/>
              <a:t> </a:t>
            </a:r>
            <a:r>
              <a:rPr lang="en-US" dirty="0" err="1" smtClean="0"/>
              <a:t>Աստծո</a:t>
            </a:r>
            <a:r>
              <a:rPr lang="en-US" dirty="0" smtClean="0"/>
              <a:t> </a:t>
            </a:r>
            <a:r>
              <a:rPr lang="en-US" dirty="0" err="1" smtClean="0"/>
              <a:t>գործը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106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437</Words>
  <Application>Microsoft Office PowerPoint</Application>
  <PresentationFormat>Custom</PresentationFormat>
  <Paragraphs>114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         Ինչպես ունենալ հավատք, որը կշարժի սարեր</vt:lpstr>
      <vt:lpstr>Slide 2</vt:lpstr>
      <vt:lpstr>            Ինչպես ունենալ հավատք, որը կշարժի սարեր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Ինչպես ունենալ հավատք, որը կշարժի սարեր</dc:title>
  <dc:creator>luiza husikyan</dc:creator>
  <cp:lastModifiedBy>User</cp:lastModifiedBy>
  <cp:revision>40</cp:revision>
  <dcterms:created xsi:type="dcterms:W3CDTF">2019-01-09T23:43:08Z</dcterms:created>
  <dcterms:modified xsi:type="dcterms:W3CDTF">2019-01-16T22:08:54Z</dcterms:modified>
</cp:coreProperties>
</file>